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9A0033"/>
    <a:srgbClr val="5C0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6414" autoAdjust="0"/>
  </p:normalViewPr>
  <p:slideViewPr>
    <p:cSldViewPr snapToGrid="0">
      <p:cViewPr varScale="1">
        <p:scale>
          <a:sx n="72" d="100"/>
          <a:sy n="72" d="100"/>
        </p:scale>
        <p:origin x="2856" y="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bolden" userId="4b51afc0d1ce7c8e" providerId="LiveId" clId="{4ADEDB35-5973-404C-A7FD-30F7378B9A7D}"/>
    <pc:docChg chg="undo custSel modSld">
      <pc:chgData name="william bolden" userId="4b51afc0d1ce7c8e" providerId="LiveId" clId="{4ADEDB35-5973-404C-A7FD-30F7378B9A7D}" dt="2024-02-22T18:52:02.372" v="275" actId="20577"/>
      <pc:docMkLst>
        <pc:docMk/>
      </pc:docMkLst>
      <pc:sldChg chg="modSp mod">
        <pc:chgData name="william bolden" userId="4b51afc0d1ce7c8e" providerId="LiveId" clId="{4ADEDB35-5973-404C-A7FD-30F7378B9A7D}" dt="2024-02-22T18:17:56.158" v="7" actId="20577"/>
        <pc:sldMkLst>
          <pc:docMk/>
          <pc:sldMk cId="2880237206" sldId="256"/>
        </pc:sldMkLst>
        <pc:spChg chg="mod">
          <ac:chgData name="william bolden" userId="4b51afc0d1ce7c8e" providerId="LiveId" clId="{4ADEDB35-5973-404C-A7FD-30F7378B9A7D}" dt="2024-02-22T18:17:56.158" v="7" actId="20577"/>
          <ac:spMkLst>
            <pc:docMk/>
            <pc:sldMk cId="2880237206" sldId="256"/>
            <ac:spMk id="6" creationId="{921B3AC4-BF26-4318-8111-81A80E59EA14}"/>
          </ac:spMkLst>
        </pc:spChg>
      </pc:sldChg>
      <pc:sldChg chg="addSp modSp mod">
        <pc:chgData name="william bolden" userId="4b51afc0d1ce7c8e" providerId="LiveId" clId="{4ADEDB35-5973-404C-A7FD-30F7378B9A7D}" dt="2024-02-22T18:52:02.372" v="275" actId="20577"/>
        <pc:sldMkLst>
          <pc:docMk/>
          <pc:sldMk cId="3455259164" sldId="257"/>
        </pc:sldMkLst>
        <pc:spChg chg="add mod">
          <ac:chgData name="william bolden" userId="4b51afc0d1ce7c8e" providerId="LiveId" clId="{4ADEDB35-5973-404C-A7FD-30F7378B9A7D}" dt="2024-02-22T18:49:13.273" v="240" actId="1076"/>
          <ac:spMkLst>
            <pc:docMk/>
            <pc:sldMk cId="3455259164" sldId="257"/>
            <ac:spMk id="5" creationId="{D1C101D0-1C8A-4AD8-8969-CD6AF589E9DA}"/>
          </ac:spMkLst>
        </pc:spChg>
        <pc:spChg chg="mod">
          <ac:chgData name="william bolden" userId="4b51afc0d1ce7c8e" providerId="LiveId" clId="{4ADEDB35-5973-404C-A7FD-30F7378B9A7D}" dt="2024-02-22T18:18:07.906" v="8" actId="20577"/>
          <ac:spMkLst>
            <pc:docMk/>
            <pc:sldMk cId="3455259164" sldId="257"/>
            <ac:spMk id="6" creationId="{921B3AC4-BF26-4318-8111-81A80E59EA14}"/>
          </ac:spMkLst>
        </pc:spChg>
        <pc:spChg chg="mod">
          <ac:chgData name="william bolden" userId="4b51afc0d1ce7c8e" providerId="LiveId" clId="{4ADEDB35-5973-404C-A7FD-30F7378B9A7D}" dt="2024-02-22T18:52:02.372" v="275" actId="20577"/>
          <ac:spMkLst>
            <pc:docMk/>
            <pc:sldMk cId="3455259164" sldId="257"/>
            <ac:spMk id="25" creationId="{A96B4A0B-2DCC-46AC-A2F8-9E90E584A56C}"/>
          </ac:spMkLst>
        </pc:spChg>
        <pc:picChg chg="add mod">
          <ac:chgData name="william bolden" userId="4b51afc0d1ce7c8e" providerId="LiveId" clId="{4ADEDB35-5973-404C-A7FD-30F7378B9A7D}" dt="2024-02-22T18:45:26.632" v="44" actId="1037"/>
          <ac:picMkLst>
            <pc:docMk/>
            <pc:sldMk cId="3455259164" sldId="257"/>
            <ac:picMk id="3" creationId="{0F21854E-502E-4B08-933E-FBBE6B85C65D}"/>
          </ac:picMkLst>
        </pc:picChg>
        <pc:picChg chg="add mod">
          <ac:chgData name="william bolden" userId="4b51afc0d1ce7c8e" providerId="LiveId" clId="{4ADEDB35-5973-404C-A7FD-30F7378B9A7D}" dt="2024-02-22T18:44:49.280" v="24" actId="1076"/>
          <ac:picMkLst>
            <pc:docMk/>
            <pc:sldMk cId="3455259164" sldId="257"/>
            <ac:picMk id="4" creationId="{2D8D0237-380B-B49F-C174-3091E56477BA}"/>
          </ac:picMkLst>
        </pc:picChg>
        <pc:picChg chg="mod">
          <ac:chgData name="william bolden" userId="4b51afc0d1ce7c8e" providerId="LiveId" clId="{4ADEDB35-5973-404C-A7FD-30F7378B9A7D}" dt="2024-02-22T18:45:49.852" v="81" actId="1038"/>
          <ac:picMkLst>
            <pc:docMk/>
            <pc:sldMk cId="3455259164" sldId="257"/>
            <ac:picMk id="11" creationId="{80BB5A23-DC50-4DA7-9D93-C154B15B1E78}"/>
          </ac:picMkLst>
        </pc:picChg>
        <pc:picChg chg="mod">
          <ac:chgData name="william bolden" userId="4b51afc0d1ce7c8e" providerId="LiveId" clId="{4ADEDB35-5973-404C-A7FD-30F7378B9A7D}" dt="2024-02-22T18:41:58.322" v="10"/>
          <ac:picMkLst>
            <pc:docMk/>
            <pc:sldMk cId="3455259164" sldId="257"/>
            <ac:picMk id="20" creationId="{62E3E72A-38E3-4FDF-9A00-9587B33BC84A}"/>
          </ac:picMkLst>
        </pc:picChg>
        <pc:picChg chg="mod">
          <ac:chgData name="william bolden" userId="4b51afc0d1ce7c8e" providerId="LiveId" clId="{4ADEDB35-5973-404C-A7FD-30F7378B9A7D}" dt="2024-02-22T18:46:18.190" v="174" actId="1038"/>
          <ac:picMkLst>
            <pc:docMk/>
            <pc:sldMk cId="3455259164" sldId="257"/>
            <ac:picMk id="45" creationId="{42B4716F-9989-4238-B599-04E831354118}"/>
          </ac:picMkLst>
        </pc:picChg>
        <pc:picChg chg="mod">
          <ac:chgData name="william bolden" userId="4b51afc0d1ce7c8e" providerId="LiveId" clId="{4ADEDB35-5973-404C-A7FD-30F7378B9A7D}" dt="2024-02-22T18:46:07.816" v="145" actId="1037"/>
          <ac:picMkLst>
            <pc:docMk/>
            <pc:sldMk cId="3455259164" sldId="257"/>
            <ac:picMk id="53" creationId="{5016131C-8DB9-4CCA-A02D-DDE529F4AF4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F43A7E-205B-4BD7-BAEC-38AEE36EB1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2028"/>
          </a:xfrm>
          <a:prstGeom prst="rect">
            <a:avLst/>
          </a:prstGeom>
        </p:spPr>
        <p:txBody>
          <a:bodyPr vert="horz" lIns="95600" tIns="47800" rIns="95600" bIns="478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DAC88-F16B-4141-AB98-DDA724C0A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749" y="0"/>
            <a:ext cx="3170763" cy="482028"/>
          </a:xfrm>
          <a:prstGeom prst="rect">
            <a:avLst/>
          </a:prstGeom>
        </p:spPr>
        <p:txBody>
          <a:bodyPr vert="horz" lIns="95600" tIns="47800" rIns="95600" bIns="47800" rtlCol="0"/>
          <a:lstStyle>
            <a:lvl1pPr algn="r">
              <a:defRPr sz="1200"/>
            </a:lvl1pPr>
          </a:lstStyle>
          <a:p>
            <a:fld id="{0A8E0869-843F-4094-A098-B7C2948FAB6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8EA78-E598-42E5-9E0D-F0F3021452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764" cy="482028"/>
          </a:xfrm>
          <a:prstGeom prst="rect">
            <a:avLst/>
          </a:prstGeom>
        </p:spPr>
        <p:txBody>
          <a:bodyPr vert="horz" lIns="95600" tIns="47800" rIns="95600" bIns="478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01FDD-1F01-41C0-B6B1-64ABA738D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749" y="9119173"/>
            <a:ext cx="3170763" cy="482028"/>
          </a:xfrm>
          <a:prstGeom prst="rect">
            <a:avLst/>
          </a:prstGeom>
        </p:spPr>
        <p:txBody>
          <a:bodyPr vert="horz" lIns="95600" tIns="47800" rIns="95600" bIns="47800" rtlCol="0" anchor="b"/>
          <a:lstStyle>
            <a:lvl1pPr algn="r">
              <a:defRPr sz="1200"/>
            </a:lvl1pPr>
          </a:lstStyle>
          <a:p>
            <a:fld id="{83DAEF72-CBF3-486E-8717-6C4D07BA8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5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582" cy="482028"/>
          </a:xfrm>
          <a:prstGeom prst="rect">
            <a:avLst/>
          </a:prstGeom>
        </p:spPr>
        <p:txBody>
          <a:bodyPr vert="horz" lIns="95595" tIns="47797" rIns="95595" bIns="477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1"/>
            <a:ext cx="3170582" cy="482028"/>
          </a:xfrm>
          <a:prstGeom prst="rect">
            <a:avLst/>
          </a:prstGeom>
        </p:spPr>
        <p:txBody>
          <a:bodyPr vert="horz" lIns="95595" tIns="47797" rIns="95595" bIns="47797" rtlCol="0"/>
          <a:lstStyle>
            <a:lvl1pPr algn="r">
              <a:defRPr sz="1200"/>
            </a:lvl1pPr>
          </a:lstStyle>
          <a:p>
            <a:fld id="{06A48CC9-B7A3-47E5-A67A-4BDB30CC275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5" tIns="47797" rIns="95595" bIns="477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1"/>
            <a:ext cx="5850835" cy="3780801"/>
          </a:xfrm>
          <a:prstGeom prst="rect">
            <a:avLst/>
          </a:prstGeom>
        </p:spPr>
        <p:txBody>
          <a:bodyPr vert="horz" lIns="95595" tIns="47797" rIns="95595" bIns="4779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175"/>
            <a:ext cx="3170582" cy="482028"/>
          </a:xfrm>
          <a:prstGeom prst="rect">
            <a:avLst/>
          </a:prstGeom>
        </p:spPr>
        <p:txBody>
          <a:bodyPr vert="horz" lIns="95595" tIns="47797" rIns="95595" bIns="477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5"/>
            <a:ext cx="3170582" cy="482028"/>
          </a:xfrm>
          <a:prstGeom prst="rect">
            <a:avLst/>
          </a:prstGeom>
        </p:spPr>
        <p:txBody>
          <a:bodyPr vert="horz" lIns="95595" tIns="47797" rIns="95595" bIns="47797" rtlCol="0" anchor="b"/>
          <a:lstStyle>
            <a:lvl1pPr algn="r">
              <a:defRPr sz="1200"/>
            </a:lvl1pPr>
          </a:lstStyle>
          <a:p>
            <a:fld id="{0FC3133A-67CB-43DD-8328-F5DB5711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3133A-67CB-43DD-8328-F5DB5711FA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3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3A09-03BF-427D-B0B7-D3AD93780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7FE32-4D9A-4A42-BAD1-4571E2229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47322-3084-4E10-8180-AE96798E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C2F01-A648-4735-AAEC-E31B9299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4A36-E03C-4489-909C-0099D56B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0EE4-89E8-4D58-B9A6-DC1B107B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00B6E-5096-42D9-ADB1-FD0C072BD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C3A81-1730-4CE0-8E61-2ABC062C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AD416-E333-402B-B7C5-A762292C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C246F-70F0-4CCD-BAD9-E082B841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7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816164-4ECC-4F24-9B89-F68648B1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89097-0A39-404E-BC7E-DE099141D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6E682-3E44-4698-80D2-70632C79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78EE2-BE38-4BBD-8E97-D2A4A36C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1A009-34E5-413A-9547-81880E3D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9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8125-3546-48C6-9801-51941A42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DBB8-7F01-4E63-8552-AAE670044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B0BF0-6D7E-4410-A9FD-7E03ACFA6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EB558-FC7D-469C-876C-A15A1262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D2B4-2FC4-4176-9F3A-AAC53A1C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7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CD6E-24C4-4C76-8C13-FE03D36A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15A19-162E-4902-997D-CE134C834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EBCB8-CEBE-4474-B08A-7C62F8C9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0FD2D-1B12-4B13-877E-1C5F0D32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F63C5-39C0-46E7-A335-DC7F419E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1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7E5D-9CEE-41E7-AC30-873072CC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19E4-C20D-476F-9C90-9D1DA73FF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D34BF-B37E-492D-9805-87C6B7BD9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EA5D5-11D9-4A8B-9890-83F98A28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B3A2A-DE53-42A5-8DFE-EFD05C2D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1218B-9635-4892-8AD5-AA5129B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2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C3CB-D50E-4211-944B-414AC50B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E29B3-B26E-4C0A-906F-CCD2C0A2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0C81E-DBB6-420A-A7A4-DEB0F39B3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331D8-FD85-4E22-9469-D18C8EAFF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50494-A37F-422C-A25D-69B2456D5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3F459-D368-4B23-A5BA-6A54920D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14A960-B5E1-4CB0-B8B9-8DECE9A1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50E6E-B4D9-4117-A931-749779F4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1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4A96-5FFF-4CA5-BC99-58A154EC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93DAA-075E-4C5D-9A2E-172DBF90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0A578-0681-4E4D-A387-BC3E44C4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F34C6-0A3D-47DA-9EF8-356A23DF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4CA1A-B899-4243-A805-AABD8DC2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D874F-5C7F-4A19-B2C3-025D9651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8B4C5-BC11-48B3-8F07-36685636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1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4506-2115-4705-BF75-D261F145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4B371-BEAF-4670-A4AF-D417AE41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F9C1E-FFCD-4C36-9BED-28D5CAF32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B99D9-275D-470D-831F-6747B95E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CD539-57ED-41A3-89B0-29EFCD4B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990A4-A886-4382-8D06-3EC7AA8D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CC70-5867-46EC-B526-1895EFEB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8B2C4-AE84-4098-9CE3-F78A311FD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0A3ED-46F4-4B4B-90EF-E4018C1D8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F3CB9-4E2D-401E-90C0-3D82CBB6F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084B5-96DF-4306-ADED-C2778DF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02418-49FD-47CA-8E71-1E936CAC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1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0E9B2D-D396-4B4B-8CB8-F03F3F47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8807E-7C35-4CB5-A5CB-DD83C1CFF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482E9-7C24-4209-A685-B97EF1AFC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E0EA4-F494-49C3-B80D-017185F42C2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59BE9-D9BE-417B-8077-B23E9B4FE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E4B61-FBCD-4C8B-9AB5-ACC6399F5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BBD6-DAF9-4E8C-8508-292346E19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tiff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11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458D47-C065-4E8A-B522-86E5FC037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" y="950246"/>
            <a:ext cx="2996184" cy="7674864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8C464D1-14D2-4286-A8C7-E8044CCB7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943290"/>
              </p:ext>
            </p:extLst>
          </p:nvPr>
        </p:nvGraphicFramePr>
        <p:xfrm>
          <a:off x="72434" y="91732"/>
          <a:ext cx="1954818" cy="82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734400" imgH="310680" progId="CorelPHOTOPAINT.Image.15">
                  <p:embed/>
                </p:oleObj>
              </mc:Choice>
              <mc:Fallback>
                <p:oleObj name="PHOTO-PAINT" r:id="rId3" imgW="734400" imgH="310680" progId="CorelPHOTOPAINT.Image.15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8C464D1-14D2-4286-A8C7-E8044CCB7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434" y="91732"/>
                        <a:ext cx="1954818" cy="827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89B9FE5-F5A7-41FE-9EA4-08B4BC17F2C9}"/>
              </a:ext>
            </a:extLst>
          </p:cNvPr>
          <p:cNvSpPr txBox="1">
            <a:spLocks noChangeAspect="1"/>
          </p:cNvSpPr>
          <p:nvPr/>
        </p:nvSpPr>
        <p:spPr>
          <a:xfrm>
            <a:off x="4263708" y="3944643"/>
            <a:ext cx="1576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Product Code: 250</a:t>
            </a:r>
          </a:p>
          <a:p>
            <a:r>
              <a:rPr lang="en-US" sz="1400" b="1" dirty="0"/>
              <a:t>Size: ½ Gallon</a:t>
            </a:r>
          </a:p>
          <a:p>
            <a:r>
              <a:rPr lang="en-US" sz="1400" b="1" dirty="0"/>
              <a:t>Unit per case: 9</a:t>
            </a:r>
          </a:p>
          <a:p>
            <a:r>
              <a:rPr lang="en-US" sz="1400" b="1" dirty="0"/>
              <a:t>UPC# 71156 50124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13B833-1DD3-44A0-BF04-29E0ECA54FD3}"/>
              </a:ext>
            </a:extLst>
          </p:cNvPr>
          <p:cNvGrpSpPr/>
          <p:nvPr/>
        </p:nvGrpSpPr>
        <p:grpSpPr>
          <a:xfrm>
            <a:off x="372877" y="1960408"/>
            <a:ext cx="2123415" cy="2192371"/>
            <a:chOff x="2478966" y="22580"/>
            <a:chExt cx="1888130" cy="1616323"/>
          </a:xfrm>
        </p:grpSpPr>
        <p:sp>
          <p:nvSpPr>
            <p:cNvPr id="36" name="Explosion: 14 Points 35">
              <a:extLst>
                <a:ext uri="{FF2B5EF4-FFF2-40B4-BE49-F238E27FC236}">
                  <a16:creationId xmlns:a16="http://schemas.microsoft.com/office/drawing/2014/main" id="{B5CC6DAC-3B00-4EF3-9872-02E46022A277}"/>
                </a:ext>
              </a:extLst>
            </p:cNvPr>
            <p:cNvSpPr/>
            <p:nvPr/>
          </p:nvSpPr>
          <p:spPr>
            <a:xfrm rot="1140000">
              <a:off x="2496429" y="22580"/>
              <a:ext cx="1870667" cy="1616323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1B3AC4-BF26-4318-8111-81A80E59EA14}"/>
                </a:ext>
              </a:extLst>
            </p:cNvPr>
            <p:cNvSpPr txBox="1"/>
            <p:nvPr/>
          </p:nvSpPr>
          <p:spPr>
            <a:xfrm>
              <a:off x="2478966" y="519784"/>
              <a:ext cx="1604468" cy="52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chemeClr val="bg1"/>
                  </a:solidFill>
                </a:rPr>
                <a:t>          Available </a:t>
              </a:r>
            </a:p>
            <a:p>
              <a:r>
                <a:rPr lang="en-US" sz="2000" b="1" i="1" dirty="0">
                  <a:solidFill>
                    <a:schemeClr val="bg1"/>
                  </a:solidFill>
                </a:rPr>
                <a:t>         March 7th</a:t>
              </a:r>
            </a:p>
          </p:txBody>
        </p:sp>
      </p:grpSp>
      <p:pic>
        <p:nvPicPr>
          <p:cNvPr id="53" name="Picture 52" descr="A close up of some grass&#10;&#10;Description automatically generated">
            <a:extLst>
              <a:ext uri="{FF2B5EF4-FFF2-40B4-BE49-F238E27FC236}">
                <a16:creationId xmlns:a16="http://schemas.microsoft.com/office/drawing/2014/main" id="{5016131C-8DB9-4CCA-A02D-DDE529F4AF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5" y="7142517"/>
            <a:ext cx="6858000" cy="19976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6B4A0B-2DCC-46AC-A2F8-9E90E584A56C}"/>
              </a:ext>
            </a:extLst>
          </p:cNvPr>
          <p:cNvSpPr txBox="1"/>
          <p:nvPr/>
        </p:nvSpPr>
        <p:spPr>
          <a:xfrm>
            <a:off x="3149407" y="6238368"/>
            <a:ext cx="4057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Contact your </a:t>
            </a:r>
          </a:p>
          <a:p>
            <a:pPr algn="ctr"/>
            <a:r>
              <a:rPr lang="en-US" sz="1400" b="1" i="1" dirty="0"/>
              <a:t>Sales Representative </a:t>
            </a:r>
          </a:p>
          <a:p>
            <a:pPr algn="ctr"/>
            <a:r>
              <a:rPr lang="en-US" sz="1400" b="1" i="1" dirty="0"/>
              <a:t>for more information.</a:t>
            </a:r>
          </a:p>
        </p:txBody>
      </p:sp>
      <p:pic>
        <p:nvPicPr>
          <p:cNvPr id="57" name="Picture 56" descr="A close up of a balloon&#10;&#10;Description automatically generated">
            <a:extLst>
              <a:ext uri="{FF2B5EF4-FFF2-40B4-BE49-F238E27FC236}">
                <a16:creationId xmlns:a16="http://schemas.microsoft.com/office/drawing/2014/main" id="{98D58851-28CB-4E74-9AF1-347ECA81C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5" y="8108289"/>
            <a:ext cx="2156799" cy="721992"/>
          </a:xfrm>
          <a:prstGeom prst="rect">
            <a:avLst/>
          </a:prstGeom>
        </p:spPr>
      </p:pic>
      <p:pic>
        <p:nvPicPr>
          <p:cNvPr id="11" name="Picture 10" descr="A picture containing cat, animal, mammal, lagomorph&#10;&#10;Description automatically generated">
            <a:extLst>
              <a:ext uri="{FF2B5EF4-FFF2-40B4-BE49-F238E27FC236}">
                <a16:creationId xmlns:a16="http://schemas.microsoft.com/office/drawing/2014/main" id="{80BB5A23-DC50-4DA7-9D93-C154B15B1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42" y="6840186"/>
            <a:ext cx="3048006" cy="2023876"/>
          </a:xfrm>
          <a:prstGeom prst="rect">
            <a:avLst/>
          </a:prstGeom>
        </p:spPr>
      </p:pic>
      <p:pic>
        <p:nvPicPr>
          <p:cNvPr id="59" name="Picture 58" descr="A close up of a balloon&#10;&#10;Description automatically generated">
            <a:extLst>
              <a:ext uri="{FF2B5EF4-FFF2-40B4-BE49-F238E27FC236}">
                <a16:creationId xmlns:a16="http://schemas.microsoft.com/office/drawing/2014/main" id="{C251E938-59B9-466B-B236-190F5D7439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34" y="7882860"/>
            <a:ext cx="2362803" cy="790952"/>
          </a:xfrm>
          <a:prstGeom prst="rect">
            <a:avLst/>
          </a:prstGeom>
        </p:spPr>
      </p:pic>
      <p:pic>
        <p:nvPicPr>
          <p:cNvPr id="45" name="Picture 44" descr="A close up of a flower&#10;&#10;Description automatically generated">
            <a:extLst>
              <a:ext uri="{FF2B5EF4-FFF2-40B4-BE49-F238E27FC236}">
                <a16:creationId xmlns:a16="http://schemas.microsoft.com/office/drawing/2014/main" id="{42B4716F-9989-4238-B599-04E8313541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" y="6914668"/>
            <a:ext cx="6667500" cy="22127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84A475C-BFF9-4A00-B01F-6A527B7D394B}"/>
              </a:ext>
            </a:extLst>
          </p:cNvPr>
          <p:cNvGrpSpPr/>
          <p:nvPr/>
        </p:nvGrpSpPr>
        <p:grpSpPr>
          <a:xfrm>
            <a:off x="3416305" y="470188"/>
            <a:ext cx="3774987" cy="3742752"/>
            <a:chOff x="4773900" y="318558"/>
            <a:chExt cx="2606260" cy="28620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4D9FCE-F186-403D-9B12-B1440FFC0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468" y="318558"/>
              <a:ext cx="1242298" cy="391094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AD43A0-C9B2-425E-A290-CA625B7F7F83}"/>
                </a:ext>
              </a:extLst>
            </p:cNvPr>
            <p:cNvGrpSpPr/>
            <p:nvPr/>
          </p:nvGrpSpPr>
          <p:grpSpPr>
            <a:xfrm>
              <a:off x="4773900" y="704339"/>
              <a:ext cx="2606260" cy="2476307"/>
              <a:chOff x="4773900" y="884819"/>
              <a:chExt cx="2606260" cy="247630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60031B-B79B-47E4-AC6A-B69854B877C4}"/>
                  </a:ext>
                </a:extLst>
              </p:cNvPr>
              <p:cNvSpPr txBox="1"/>
              <p:nvPr/>
            </p:nvSpPr>
            <p:spPr>
              <a:xfrm>
                <a:off x="5079530" y="884819"/>
                <a:ext cx="23006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pc="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EASTER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A2A124-B4EE-465F-90BF-23349A129701}"/>
                  </a:ext>
                </a:extLst>
              </p:cNvPr>
              <p:cNvSpPr txBox="1"/>
              <p:nvPr/>
            </p:nvSpPr>
            <p:spPr>
              <a:xfrm>
                <a:off x="5074442" y="2011205"/>
                <a:ext cx="2121415" cy="1349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82880">
                  <a:lnSpc>
                    <a:spcPts val="4800"/>
                  </a:lnSpc>
                </a:pPr>
                <a:r>
                  <a:rPr lang="en-US" sz="6000" b="1" dirty="0">
                    <a:ln>
                      <a:solidFill>
                        <a:schemeClr val="bg1"/>
                      </a:solidFill>
                    </a:ln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EGG</a:t>
                </a:r>
              </a:p>
              <a:p>
                <a:pPr marL="182880">
                  <a:lnSpc>
                    <a:spcPts val="4800"/>
                  </a:lnSpc>
                </a:pPr>
                <a:r>
                  <a:rPr lang="en-US" sz="6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NOG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3A9C06F-F3BC-4914-8879-3342B168F930}"/>
                  </a:ext>
                </a:extLst>
              </p:cNvPr>
              <p:cNvGrpSpPr/>
              <p:nvPr/>
            </p:nvGrpSpPr>
            <p:grpSpPr>
              <a:xfrm>
                <a:off x="4773900" y="1341864"/>
                <a:ext cx="2167039" cy="697790"/>
                <a:chOff x="4665612" y="1474216"/>
                <a:chExt cx="2167039" cy="697790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286EA6A-78D5-441E-8166-3581E090F101}"/>
                    </a:ext>
                  </a:extLst>
                </p:cNvPr>
                <p:cNvSpPr txBox="1"/>
                <p:nvPr/>
              </p:nvSpPr>
              <p:spPr>
                <a:xfrm>
                  <a:off x="4907285" y="1474216"/>
                  <a:ext cx="1847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5" name="Picture 14" descr="A picture containing red, dark&#10;&#10;Description automatically generated">
                  <a:extLst>
                    <a:ext uri="{FF2B5EF4-FFF2-40B4-BE49-F238E27FC236}">
                      <a16:creationId xmlns:a16="http://schemas.microsoft.com/office/drawing/2014/main" id="{0F24FDE7-9BE0-4EAE-9DFA-1792DAFA8E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5612" y="1495449"/>
                  <a:ext cx="2105797" cy="676557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CFE751A-58A9-4A14-ADB2-669226314DC9}"/>
                    </a:ext>
                  </a:extLst>
                </p:cNvPr>
                <p:cNvSpPr txBox="1"/>
                <p:nvPr/>
              </p:nvSpPr>
              <p:spPr>
                <a:xfrm>
                  <a:off x="5153986" y="1592470"/>
                  <a:ext cx="1678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Limited Edition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8023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ood, fruit drink&#10;&#10;Description automatically generated">
            <a:extLst>
              <a:ext uri="{FF2B5EF4-FFF2-40B4-BE49-F238E27FC236}">
                <a16:creationId xmlns:a16="http://schemas.microsoft.com/office/drawing/2014/main" id="{522B27BF-755A-4171-BCFB-84D79F6A4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" y="1410640"/>
            <a:ext cx="4245864" cy="7360920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8C464D1-14D2-4286-A8C7-E8044CCB7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242674"/>
              </p:ext>
            </p:extLst>
          </p:nvPr>
        </p:nvGraphicFramePr>
        <p:xfrm>
          <a:off x="160407" y="76482"/>
          <a:ext cx="1553085" cy="6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4" imgW="734400" imgH="310680" progId="CorelPHOTOPAINT.Image.15">
                  <p:embed/>
                </p:oleObj>
              </mc:Choice>
              <mc:Fallback>
                <p:oleObj name="PHOTO-PAINT" r:id="rId4" imgW="734400" imgH="310680" progId="CorelPHOTOPAINT.Image.15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8C464D1-14D2-4286-A8C7-E8044CCB7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407" y="76482"/>
                        <a:ext cx="1553085" cy="65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A picture containing cat, animal, mammal, lagomorph&#10;&#10;Description automatically generated">
            <a:extLst>
              <a:ext uri="{FF2B5EF4-FFF2-40B4-BE49-F238E27FC236}">
                <a16:creationId xmlns:a16="http://schemas.microsoft.com/office/drawing/2014/main" id="{80BB5A23-DC50-4DA7-9D93-C154B15B1E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96" y="6789665"/>
            <a:ext cx="1848108" cy="1227144"/>
          </a:xfrm>
          <a:prstGeom prst="rect">
            <a:avLst/>
          </a:prstGeom>
        </p:spPr>
      </p:pic>
      <p:pic>
        <p:nvPicPr>
          <p:cNvPr id="53" name="Picture 52" descr="A close up of some grass&#10;&#10;Description automatically generated">
            <a:extLst>
              <a:ext uri="{FF2B5EF4-FFF2-40B4-BE49-F238E27FC236}">
                <a16:creationId xmlns:a16="http://schemas.microsoft.com/office/drawing/2014/main" id="{5016131C-8DB9-4CCA-A02D-DDE529F4AF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1" y="7137520"/>
            <a:ext cx="6858000" cy="19976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46AF10-FEFD-4045-B4E0-0A3BE68818CD}"/>
              </a:ext>
            </a:extLst>
          </p:cNvPr>
          <p:cNvGrpSpPr/>
          <p:nvPr/>
        </p:nvGrpSpPr>
        <p:grpSpPr>
          <a:xfrm>
            <a:off x="1406724" y="8112068"/>
            <a:ext cx="4268537" cy="790952"/>
            <a:chOff x="1576205" y="8291160"/>
            <a:chExt cx="4268537" cy="790952"/>
          </a:xfrm>
        </p:grpSpPr>
        <p:pic>
          <p:nvPicPr>
            <p:cNvPr id="57" name="Picture 56" descr="A close up of a balloon&#10;&#10;Description automatically generated">
              <a:extLst>
                <a:ext uri="{FF2B5EF4-FFF2-40B4-BE49-F238E27FC236}">
                  <a16:creationId xmlns:a16="http://schemas.microsoft.com/office/drawing/2014/main" id="{98D58851-28CB-4E74-9AF1-347ECA81C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205" y="8360120"/>
              <a:ext cx="2156799" cy="721992"/>
            </a:xfrm>
            <a:prstGeom prst="rect">
              <a:avLst/>
            </a:prstGeom>
          </p:spPr>
        </p:pic>
        <p:pic>
          <p:nvPicPr>
            <p:cNvPr id="59" name="Picture 58" descr="A close up of a balloon&#10;&#10;Description automatically generated">
              <a:extLst>
                <a:ext uri="{FF2B5EF4-FFF2-40B4-BE49-F238E27FC236}">
                  <a16:creationId xmlns:a16="http://schemas.microsoft.com/office/drawing/2014/main" id="{C251E938-59B9-466B-B236-190F5D743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939" y="8291160"/>
              <a:ext cx="2362803" cy="790952"/>
            </a:xfrm>
            <a:prstGeom prst="rect">
              <a:avLst/>
            </a:prstGeom>
          </p:spPr>
        </p:pic>
      </p:grpSp>
      <p:pic>
        <p:nvPicPr>
          <p:cNvPr id="45" name="Picture 44" descr="A close up of a flower&#10;&#10;Description automatically generated">
            <a:extLst>
              <a:ext uri="{FF2B5EF4-FFF2-40B4-BE49-F238E27FC236}">
                <a16:creationId xmlns:a16="http://schemas.microsoft.com/office/drawing/2014/main" id="{42B4716F-9989-4238-B599-04E8313541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" y="6907808"/>
            <a:ext cx="6667500" cy="22127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6B4A0B-2DCC-46AC-A2F8-9E90E584A56C}"/>
              </a:ext>
            </a:extLst>
          </p:cNvPr>
          <p:cNvSpPr txBox="1"/>
          <p:nvPr/>
        </p:nvSpPr>
        <p:spPr>
          <a:xfrm>
            <a:off x="3422511" y="5559429"/>
            <a:ext cx="4057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Contact your </a:t>
            </a:r>
          </a:p>
          <a:p>
            <a:pPr algn="ctr"/>
            <a:r>
              <a:rPr lang="en-US" sz="1400" b="1" i="1" dirty="0"/>
              <a:t>Account Manager </a:t>
            </a:r>
          </a:p>
          <a:p>
            <a:pPr algn="ctr"/>
            <a:r>
              <a:rPr lang="en-US" sz="1400" b="1" i="1" dirty="0"/>
              <a:t>for more information.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B9FE5-F5A7-41FE-9EA4-08B4BC17F2C9}"/>
              </a:ext>
            </a:extLst>
          </p:cNvPr>
          <p:cNvSpPr txBox="1">
            <a:spLocks noChangeAspect="1"/>
          </p:cNvSpPr>
          <p:nvPr/>
        </p:nvSpPr>
        <p:spPr>
          <a:xfrm>
            <a:off x="4481383" y="2947565"/>
            <a:ext cx="2098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Product Code: 250</a:t>
            </a:r>
          </a:p>
          <a:p>
            <a:r>
              <a:rPr lang="en-US" b="1" dirty="0"/>
              <a:t>Size: ½ Gallon</a:t>
            </a:r>
          </a:p>
          <a:p>
            <a:r>
              <a:rPr lang="en-US" b="1" dirty="0"/>
              <a:t>Unit per case: 9</a:t>
            </a:r>
          </a:p>
          <a:p>
            <a:r>
              <a:rPr lang="en-US" b="1" dirty="0"/>
              <a:t>UPC# 71156 50124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AD43A0-C9B2-425E-A290-CA625B7F7F83}"/>
              </a:ext>
            </a:extLst>
          </p:cNvPr>
          <p:cNvGrpSpPr/>
          <p:nvPr/>
        </p:nvGrpSpPr>
        <p:grpSpPr>
          <a:xfrm>
            <a:off x="2224264" y="168283"/>
            <a:ext cx="3163506" cy="2724945"/>
            <a:chOff x="4719771" y="744510"/>
            <a:chExt cx="2371036" cy="25706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60031B-B79B-47E4-AC6A-B69854B877C4}"/>
                </a:ext>
              </a:extLst>
            </p:cNvPr>
            <p:cNvSpPr txBox="1"/>
            <p:nvPr/>
          </p:nvSpPr>
          <p:spPr>
            <a:xfrm>
              <a:off x="4971270" y="1325865"/>
              <a:ext cx="1800168" cy="60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pc="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EASTER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A2A124-B4EE-465F-90BF-23349A129701}"/>
                </a:ext>
              </a:extLst>
            </p:cNvPr>
            <p:cNvSpPr txBox="1"/>
            <p:nvPr/>
          </p:nvSpPr>
          <p:spPr>
            <a:xfrm>
              <a:off x="4969392" y="1965275"/>
              <a:ext cx="2121415" cy="1349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880">
                <a:lnSpc>
                  <a:spcPts val="4800"/>
                </a:lnSpc>
              </a:pPr>
              <a:r>
                <a:rPr lang="en-US" sz="60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EGG</a:t>
              </a:r>
            </a:p>
            <a:p>
              <a:pPr marL="182880">
                <a:lnSpc>
                  <a:spcPts val="4800"/>
                </a:lnSpc>
              </a:pPr>
              <a:r>
                <a:rPr lang="en-US" sz="6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NOG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A9C06F-F3BC-4914-8879-3342B168F930}"/>
                </a:ext>
              </a:extLst>
            </p:cNvPr>
            <p:cNvGrpSpPr/>
            <p:nvPr/>
          </p:nvGrpSpPr>
          <p:grpSpPr>
            <a:xfrm>
              <a:off x="4719771" y="744510"/>
              <a:ext cx="2105797" cy="966686"/>
              <a:chOff x="4611483" y="876862"/>
              <a:chExt cx="2105797" cy="96668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86EA6A-78D5-441E-8166-3581E090F101}"/>
                  </a:ext>
                </a:extLst>
              </p:cNvPr>
              <p:cNvSpPr txBox="1"/>
              <p:nvPr/>
            </p:nvSpPr>
            <p:spPr>
              <a:xfrm>
                <a:off x="4907285" y="1474216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Picture 14" descr="A picture containing red, dark&#10;&#10;Description automatically generated">
                <a:extLst>
                  <a:ext uri="{FF2B5EF4-FFF2-40B4-BE49-F238E27FC236}">
                    <a16:creationId xmlns:a16="http://schemas.microsoft.com/office/drawing/2014/main" id="{0F24FDE7-9BE0-4EAE-9DFA-1792DAFA8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1483" y="876862"/>
                <a:ext cx="2105797" cy="676557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CFE751A-58A9-4A14-ADB2-669226314DC9}"/>
                  </a:ext>
                </a:extLst>
              </p:cNvPr>
              <p:cNvSpPr txBox="1"/>
              <p:nvPr/>
            </p:nvSpPr>
            <p:spPr>
              <a:xfrm>
                <a:off x="5028370" y="955725"/>
                <a:ext cx="1678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Limited Edition</a:t>
                </a: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FFB7AD9-31EE-4030-9BFF-FD4DEC1C8CA8}"/>
              </a:ext>
            </a:extLst>
          </p:cNvPr>
          <p:cNvSpPr txBox="1">
            <a:spLocks noChangeAspect="1"/>
          </p:cNvSpPr>
          <p:nvPr/>
        </p:nvSpPr>
        <p:spPr>
          <a:xfrm>
            <a:off x="4477367" y="4411413"/>
            <a:ext cx="2098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Product Code: 252</a:t>
            </a:r>
          </a:p>
          <a:p>
            <a:r>
              <a:rPr lang="en-US" b="1" dirty="0"/>
              <a:t>Size: Pint</a:t>
            </a:r>
          </a:p>
          <a:p>
            <a:r>
              <a:rPr lang="en-US" b="1" dirty="0"/>
              <a:t>Unit per case: 16</a:t>
            </a:r>
          </a:p>
          <a:p>
            <a:r>
              <a:rPr lang="en-US" b="1" dirty="0"/>
              <a:t>UPC# 71156 12703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A02B7A-FBBD-FC4F-8225-0DD746F881E9}"/>
              </a:ext>
            </a:extLst>
          </p:cNvPr>
          <p:cNvGrpSpPr/>
          <p:nvPr/>
        </p:nvGrpSpPr>
        <p:grpSpPr>
          <a:xfrm>
            <a:off x="4392061" y="247361"/>
            <a:ext cx="2373884" cy="1964793"/>
            <a:chOff x="4392061" y="247361"/>
            <a:chExt cx="2373884" cy="1964793"/>
          </a:xfrm>
        </p:grpSpPr>
        <p:pic>
          <p:nvPicPr>
            <p:cNvPr id="20" name="Picture 19" descr="A picture containing text, pencil, lizard, writing implement&#10;&#10;Description automatically generated">
              <a:extLst>
                <a:ext uri="{FF2B5EF4-FFF2-40B4-BE49-F238E27FC236}">
                  <a16:creationId xmlns:a16="http://schemas.microsoft.com/office/drawing/2014/main" id="{62E3E72A-38E3-4FDF-9A00-9587B33B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152" y="247361"/>
              <a:ext cx="1964793" cy="196479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1B3AC4-BF26-4318-8111-81A80E59EA14}"/>
                </a:ext>
              </a:extLst>
            </p:cNvPr>
            <p:cNvSpPr txBox="1"/>
            <p:nvPr/>
          </p:nvSpPr>
          <p:spPr>
            <a:xfrm>
              <a:off x="4392061" y="793985"/>
              <a:ext cx="21248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chemeClr val="bg1"/>
                  </a:solidFill>
                </a:rPr>
                <a:t>          Available </a:t>
              </a:r>
            </a:p>
            <a:p>
              <a:r>
                <a:rPr lang="en-US" sz="2400" b="1" i="1" dirty="0">
                  <a:solidFill>
                    <a:schemeClr val="bg1"/>
                  </a:solidFill>
                </a:rPr>
                <a:t>         March 7th</a:t>
              </a:r>
            </a:p>
          </p:txBody>
        </p:sp>
      </p:grpSp>
      <p:pic>
        <p:nvPicPr>
          <p:cNvPr id="3" name="Picture 2" descr="A picture containing cat, animal, mammal, lagomorph&#10;&#10;Description automatically generated">
            <a:extLst>
              <a:ext uri="{FF2B5EF4-FFF2-40B4-BE49-F238E27FC236}">
                <a16:creationId xmlns:a16="http://schemas.microsoft.com/office/drawing/2014/main" id="{0F21854E-502E-4B08-933E-FBBE6B85C6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85" y="6759758"/>
            <a:ext cx="1991485" cy="1322346"/>
          </a:xfrm>
          <a:prstGeom prst="rect">
            <a:avLst/>
          </a:prstGeom>
        </p:spPr>
      </p:pic>
      <p:pic>
        <p:nvPicPr>
          <p:cNvPr id="4" name="Picture 3" descr="A picture containing cat, animal, mammal, lagomorph&#10;&#10;Description automatically generated">
            <a:extLst>
              <a:ext uri="{FF2B5EF4-FFF2-40B4-BE49-F238E27FC236}">
                <a16:creationId xmlns:a16="http://schemas.microsoft.com/office/drawing/2014/main" id="{2D8D0237-380B-B49F-C174-3091E56477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13" y="6774740"/>
            <a:ext cx="1991485" cy="1322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101D0-1C8A-4AD8-8969-CD6AF589E9DA}"/>
              </a:ext>
            </a:extLst>
          </p:cNvPr>
          <p:cNvSpPr txBox="1"/>
          <p:nvPr/>
        </p:nvSpPr>
        <p:spPr>
          <a:xfrm>
            <a:off x="4336472" y="6413303"/>
            <a:ext cx="330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Full case purchase  not necessary.</a:t>
            </a:r>
          </a:p>
        </p:txBody>
      </p:sp>
    </p:spTree>
    <p:extLst>
      <p:ext uri="{BB962C8B-B14F-4D97-AF65-F5344CB8AC3E}">
        <p14:creationId xmlns:p14="http://schemas.microsoft.com/office/powerpoint/2010/main" val="345525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93</Words>
  <Application>Microsoft Office PowerPoint</Application>
  <PresentationFormat>On-screen Show (4:3)</PresentationFormat>
  <Paragraphs>32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PHOTO-PAINT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Rick</dc:creator>
  <cp:lastModifiedBy>william bolden</cp:lastModifiedBy>
  <cp:revision>55</cp:revision>
  <cp:lastPrinted>2021-01-27T19:14:13Z</cp:lastPrinted>
  <dcterms:created xsi:type="dcterms:W3CDTF">2018-03-28T14:54:16Z</dcterms:created>
  <dcterms:modified xsi:type="dcterms:W3CDTF">2024-02-22T18:52:05Z</dcterms:modified>
</cp:coreProperties>
</file>