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1" r:id="rId4"/>
  </p:sldMasterIdLst>
  <p:notesMasterIdLst>
    <p:notesMasterId r:id="rId38"/>
  </p:notesMasterIdLst>
  <p:handoutMasterIdLst>
    <p:handoutMasterId r:id="rId39"/>
  </p:handoutMasterIdLst>
  <p:sldIdLst>
    <p:sldId id="348" r:id="rId5"/>
    <p:sldId id="357" r:id="rId6"/>
    <p:sldId id="358" r:id="rId7"/>
    <p:sldId id="359" r:id="rId8"/>
    <p:sldId id="360" r:id="rId9"/>
    <p:sldId id="361" r:id="rId10"/>
    <p:sldId id="385" r:id="rId11"/>
    <p:sldId id="362" r:id="rId12"/>
    <p:sldId id="370" r:id="rId13"/>
    <p:sldId id="367" r:id="rId14"/>
    <p:sldId id="368" r:id="rId15"/>
    <p:sldId id="369" r:id="rId16"/>
    <p:sldId id="386" r:id="rId17"/>
    <p:sldId id="363" r:id="rId18"/>
    <p:sldId id="371" r:id="rId19"/>
    <p:sldId id="372" r:id="rId20"/>
    <p:sldId id="374" r:id="rId21"/>
    <p:sldId id="373" r:id="rId22"/>
    <p:sldId id="387" r:id="rId23"/>
    <p:sldId id="364" r:id="rId24"/>
    <p:sldId id="375" r:id="rId25"/>
    <p:sldId id="376" r:id="rId26"/>
    <p:sldId id="377" r:id="rId27"/>
    <p:sldId id="378" r:id="rId28"/>
    <p:sldId id="388" r:id="rId29"/>
    <p:sldId id="365" r:id="rId30"/>
    <p:sldId id="379" r:id="rId31"/>
    <p:sldId id="380" r:id="rId32"/>
    <p:sldId id="381" r:id="rId33"/>
    <p:sldId id="382" r:id="rId34"/>
    <p:sldId id="389" r:id="rId35"/>
    <p:sldId id="383" r:id="rId36"/>
    <p:sldId id="38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C13"/>
    <a:srgbClr val="418AB3"/>
    <a:srgbClr val="2C145C"/>
    <a:srgbClr val="A20602"/>
    <a:srgbClr val="FFFFFF"/>
    <a:srgbClr val="F0F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647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C5FF20-094C-4B4C-8503-77856AD48D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AB9C37-3162-492E-B7A4-B3468F930D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3D420-8D24-4DB9-A857-19EF607B88A8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5772A6-A2D0-4E9E-A5BB-A4C5956808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B8032-AFD5-4AF4-B658-6795E7465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D5C99-9F83-458D-90B6-E6ED176E74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1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40FA-1869-4E60-9E07-29E4497986F1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B8ACA-7904-40BD-B38E-FD81EA531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0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9B8ACA-7904-40BD-B38E-FD81EA5319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5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e Boo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B1659C-931B-4D88-9E3F-38E1657855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86024"/>
            <a:ext cx="12192000" cy="37719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34CD67-C668-42E8-AC37-E29C76B02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1" y="253423"/>
            <a:ext cx="11477512" cy="1476039"/>
          </a:xfrm>
        </p:spPr>
        <p:txBody>
          <a:bodyPr anchor="b">
            <a:noAutofit/>
          </a:bodyPr>
          <a:lstStyle>
            <a:lvl1pPr algn="l">
              <a:defRPr sz="66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FD748F-42E3-495F-974D-1BDF0F1FA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4499" y="1746836"/>
            <a:ext cx="9308752" cy="638022"/>
          </a:xfrm>
        </p:spPr>
        <p:txBody>
          <a:bodyPr>
            <a:normAutofit/>
          </a:bodyPr>
          <a:lstStyle>
            <a:lvl1pPr marL="0" indent="0" algn="l">
              <a:buNone/>
              <a:defRPr sz="360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10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014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9228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4785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84E944-0F47-4F5B-B61F-BAC4E53A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09163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cipe Book Section Header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B3484B-5E1B-4FB8-9C34-B8AAEEA2C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12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1457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1266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2751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84044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8061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9573E-1A36-4B0A-A263-7D991617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96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cipe Book Section Header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2097EA0-E1A4-437B-A23F-488927B95F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747909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cipe Book Section Header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768A34CA-EFA0-4BA9-9973-FE6DFC62D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5104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229123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1281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4042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6941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4034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E7EFE-BA1D-4539-A2E8-B54A45F8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3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70036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cipe Book Section Header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30A3C9-BDFF-45B5-ACC2-9E2B1F49C0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90426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993146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002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9512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774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0" indent="0"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rgbClr val="535C1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rgbClr val="535C1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64330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775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26AAE-852B-4A65-9BB6-7D2C0A19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4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4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578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ributor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233A8E-E8E2-428D-B3B1-4DD2D1AD48F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5981701" y="1409382"/>
            <a:ext cx="6050280" cy="519715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EA2014FC-BC19-4F06-91E1-BBB98A5CE2A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8785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3677679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 descr="Compilation of food images">
            <a:extLst>
              <a:ext uri="{FF2B5EF4-FFF2-40B4-BE49-F238E27FC236}">
                <a16:creationId xmlns:a16="http://schemas.microsoft.com/office/drawing/2014/main" id="{314C1EF1-87EB-4B3A-89AA-6D88F06EAEEE}"/>
              </a:ext>
            </a:extLst>
          </p:cNvPr>
          <p:cNvGrpSpPr/>
          <p:nvPr userDrawn="1"/>
        </p:nvGrpSpPr>
        <p:grpSpPr>
          <a:xfrm>
            <a:off x="1" y="-5000"/>
            <a:ext cx="12191999" cy="6864928"/>
            <a:chOff x="1" y="-5000"/>
            <a:chExt cx="12191999" cy="68649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B1FDADB-8251-4DB4-B51F-AA2085E3C6F8}"/>
                </a:ext>
              </a:extLst>
            </p:cNvPr>
            <p:cNvSpPr/>
            <p:nvPr userDrawn="1"/>
          </p:nvSpPr>
          <p:spPr>
            <a:xfrm>
              <a:off x="5056909" y="-1"/>
              <a:ext cx="3796146" cy="282632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44E598E-13F2-4971-A360-6BA465F83FE5}"/>
                </a:ext>
              </a:extLst>
            </p:cNvPr>
            <p:cNvSpPr/>
            <p:nvPr userDrawn="1"/>
          </p:nvSpPr>
          <p:spPr>
            <a:xfrm>
              <a:off x="8862983" y="-5000"/>
              <a:ext cx="3329017" cy="282632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64E974-1F4F-4365-B046-F0B3ABF5ADF5}"/>
                </a:ext>
              </a:extLst>
            </p:cNvPr>
            <p:cNvSpPr/>
            <p:nvPr userDrawn="1"/>
          </p:nvSpPr>
          <p:spPr>
            <a:xfrm>
              <a:off x="1" y="2277145"/>
              <a:ext cx="4371108" cy="294908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34587A9-B51D-4D62-B538-D0F0D65AF1A0}"/>
                </a:ext>
              </a:extLst>
            </p:cNvPr>
            <p:cNvSpPr/>
            <p:nvPr userDrawn="1"/>
          </p:nvSpPr>
          <p:spPr>
            <a:xfrm>
              <a:off x="7183582" y="2277145"/>
              <a:ext cx="3590087" cy="294908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609D81-8C6A-4AC8-89D9-81E2FE7B407D}"/>
                </a:ext>
              </a:extLst>
            </p:cNvPr>
            <p:cNvSpPr/>
            <p:nvPr userDrawn="1"/>
          </p:nvSpPr>
          <p:spPr>
            <a:xfrm>
              <a:off x="4058904" y="2277145"/>
              <a:ext cx="2861718" cy="294908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399B2B-8DDE-4AD6-82D5-DDDCFFDEB76D}"/>
                </a:ext>
              </a:extLst>
            </p:cNvPr>
            <p:cNvSpPr/>
            <p:nvPr userDrawn="1"/>
          </p:nvSpPr>
          <p:spPr>
            <a:xfrm>
              <a:off x="5984309" y="4573928"/>
              <a:ext cx="2394108" cy="2286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91515F0-BF0D-403B-8287-06F400A87DED}"/>
                </a:ext>
              </a:extLst>
            </p:cNvPr>
            <p:cNvSpPr/>
            <p:nvPr userDrawn="1"/>
          </p:nvSpPr>
          <p:spPr>
            <a:xfrm>
              <a:off x="9833970" y="4573928"/>
              <a:ext cx="2353950" cy="2286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609ABF-B194-4497-AE30-E2D5B3BAC2AD}"/>
                </a:ext>
              </a:extLst>
            </p:cNvPr>
            <p:cNvSpPr/>
            <p:nvPr userDrawn="1"/>
          </p:nvSpPr>
          <p:spPr>
            <a:xfrm>
              <a:off x="1720042" y="4573928"/>
              <a:ext cx="2338862" cy="2286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1FFC4A27-82C1-409D-B822-91EB3DF286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926"/>
            <a:ext cx="5974381" cy="2284072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E517C499-361C-4FCF-8C76-A84557059C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99" y="4585314"/>
            <a:ext cx="1975104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B0D9F1AE-68C6-45F0-804B-096F9B883B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63276" y="4580316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143096DE-80D7-48ED-BC3F-2E6D3ED978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9060" y="2281562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2A457750-32D8-47A2-A18B-3ED01538E5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15979" y="-10803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51D20A8-A27D-4E6C-8047-D670C07794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10183" y="4567581"/>
            <a:ext cx="1911105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3CDA776B-59EE-43C5-AFA5-E86B0457E53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38511" y="2277145"/>
            <a:ext cx="2347022" cy="2272686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6A96BD-B6AC-4441-9EB5-EF715B5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63" y="2688921"/>
            <a:ext cx="553736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7A2E64D-B280-49F7-95F5-CD6A24C1EC9B}"/>
              </a:ext>
            </a:extLst>
          </p:cNvPr>
          <p:cNvSpPr/>
          <p:nvPr userDrawn="1"/>
        </p:nvSpPr>
        <p:spPr>
          <a:xfrm>
            <a:off x="8673395" y="0"/>
            <a:ext cx="351860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9042842" y="493212"/>
            <a:ext cx="2856467" cy="5691020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034339" y="16710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8688635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781224"/>
            <a:ext cx="5296301" cy="399876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60035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120" y="3898410"/>
            <a:ext cx="2852929" cy="118110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051718" y="6254225"/>
            <a:ext cx="2856467" cy="485941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216BA9B-211A-403E-8645-BA7B4B2376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32432" y="1516966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934946C-9253-40AA-84F7-378E3106E76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3525169" y="1516966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9756" y="1078689"/>
            <a:ext cx="2852928" cy="279806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ED0BB26-D2F7-4112-BAFC-D9A66C9DD5EE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3525169" y="3337745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647B97E8-F206-4899-A05D-3CEA7763CBD7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3525169" y="5134461"/>
            <a:ext cx="2728244" cy="1474888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00F5F5B-FD46-4295-B012-F670E320EA6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432432" y="3317693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5085C5-1FA2-4C89-A410-A151654D409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432432" y="5118419"/>
            <a:ext cx="2194560" cy="150876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36BD91-F42B-477D-9347-DBA3C0FDC2DB}"/>
              </a:ext>
            </a:extLst>
          </p:cNvPr>
          <p:cNvSpPr txBox="1"/>
          <p:nvPr userDrawn="1"/>
        </p:nvSpPr>
        <p:spPr>
          <a:xfrm>
            <a:off x="3107833" y="1400373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6A3EC1-DE16-42B6-9619-DF093A5C3C27}"/>
              </a:ext>
            </a:extLst>
          </p:cNvPr>
          <p:cNvSpPr txBox="1"/>
          <p:nvPr userDrawn="1"/>
        </p:nvSpPr>
        <p:spPr>
          <a:xfrm>
            <a:off x="3107833" y="3266751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4FCA4B-1DE9-4156-B6E1-F7E32DF05D27}"/>
              </a:ext>
            </a:extLst>
          </p:cNvPr>
          <p:cNvSpPr txBox="1"/>
          <p:nvPr userDrawn="1"/>
        </p:nvSpPr>
        <p:spPr>
          <a:xfrm>
            <a:off x="3107833" y="5007869"/>
            <a:ext cx="486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40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8767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8476971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8476971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8936113" y="6291373"/>
            <a:ext cx="3001647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1D8D2EE-CE39-4FED-B22E-D2513633F89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46371" y="1604354"/>
            <a:ext cx="2991390" cy="4678292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0A7E883A-5927-45B9-A5FB-8EFF513E0CAA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8946371" y="1295400"/>
            <a:ext cx="3024249" cy="300227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5FEB9CB-F2B1-47F4-9097-30FAF79429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1380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F989E1-F209-41C2-AEC2-BDDDEE48E1E5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463625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5707C7B-9828-45A7-AF95-4A3BE756BBB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168076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1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6FDA5AA-A766-4B21-8377-9267FFBAE31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114771" y="1313129"/>
            <a:ext cx="2560320" cy="256032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5771C520-4E5C-4853-AE35-F250CB8FB5D8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3412236" y="3878284"/>
            <a:ext cx="2316160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5C64EC75-B525-40E2-B054-6BA5895D0794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6349484" y="3878284"/>
            <a:ext cx="2325607" cy="2751276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394C56F0-EE6F-474D-AB99-995F044BCB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46371" y="213824"/>
            <a:ext cx="2991389" cy="952080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B6783-0F8B-4A69-A5F6-7CB50E2B23A8}"/>
              </a:ext>
            </a:extLst>
          </p:cNvPr>
          <p:cNvSpPr txBox="1"/>
          <p:nvPr userDrawn="1"/>
        </p:nvSpPr>
        <p:spPr>
          <a:xfrm>
            <a:off x="145082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D1335-DA11-4DAC-BCA6-7BB8B148C97F}"/>
              </a:ext>
            </a:extLst>
          </p:cNvPr>
          <p:cNvSpPr txBox="1"/>
          <p:nvPr userDrawn="1"/>
        </p:nvSpPr>
        <p:spPr>
          <a:xfrm>
            <a:off x="3098093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8EECED-0609-4B4F-AE03-A4F22DF062BA}"/>
              </a:ext>
            </a:extLst>
          </p:cNvPr>
          <p:cNvSpPr txBox="1"/>
          <p:nvPr userDrawn="1"/>
        </p:nvSpPr>
        <p:spPr>
          <a:xfrm>
            <a:off x="6051104" y="3873449"/>
            <a:ext cx="365806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49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D41EDA9-50CC-431D-A9E2-D8B28F1D9DD2}"/>
              </a:ext>
            </a:extLst>
          </p:cNvPr>
          <p:cNvSpPr/>
          <p:nvPr userDrawn="1"/>
        </p:nvSpPr>
        <p:spPr>
          <a:xfrm>
            <a:off x="-15240" y="0"/>
            <a:ext cx="5788152" cy="1181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2366211" y="8595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4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1" y="165960"/>
            <a:ext cx="5559552" cy="634092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B15BB6-BF7A-460B-81E4-6CA74B3B1A58}"/>
              </a:ext>
            </a:extLst>
          </p:cNvPr>
          <p:cNvSpPr/>
          <p:nvPr userDrawn="1"/>
        </p:nvSpPr>
        <p:spPr>
          <a:xfrm>
            <a:off x="0" y="1181101"/>
            <a:ext cx="5788152" cy="5676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077" y="129986"/>
            <a:ext cx="1472184" cy="1444752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7B211DA6-5909-4778-ACCB-FDDE1061AE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078" y="1886336"/>
            <a:ext cx="1472184" cy="1971790"/>
          </a:xfrm>
          <a:noFill/>
          <a:ln>
            <a:noFill/>
          </a:ln>
        </p:spPr>
        <p:txBody>
          <a:bodyPr tIns="91440" bIns="9144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5EFB9AC3-DB43-4B4E-B74E-1ED156A1851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933678" y="1886336"/>
            <a:ext cx="3745227" cy="4516873"/>
          </a:xfrm>
        </p:spPr>
        <p:txBody>
          <a:bodyPr numCol="1">
            <a:normAutofit/>
          </a:bodyPr>
          <a:lstStyle>
            <a:lvl1pPr marL="233363" indent="-233363">
              <a:lnSpc>
                <a:spcPct val="15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808718C-849A-4063-A7DB-6A25E4823A6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942554" y="6477581"/>
            <a:ext cx="3735869" cy="326903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nutrition information</a:t>
            </a:r>
          </a:p>
        </p:txBody>
      </p:sp>
      <p:sp>
        <p:nvSpPr>
          <p:cNvPr id="37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BABE7C-83A0-42FB-9AB1-BD7454D9103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17143" y="2967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8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AA38BAD-E577-44E5-8652-7EB8884D85D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17143" y="19219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39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089E30-35D5-4B63-962C-E69262F8A3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17143" y="3547178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4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94891CE-B5DF-4EC9-BCD1-007200ADE6B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017662" y="5172377"/>
            <a:ext cx="187438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55A40829-372A-4BD2-9DFD-55A1E0FC7A6C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55381" y="269869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D3ED1463-3FDC-4F77-A490-BB128AEB35E9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8155381" y="1903490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6CBE1DF-E937-4AEA-A7F9-8B809516E332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8155381" y="3537111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C47130C-295F-469B-8A2F-DACEF5B5A59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927739" y="1480561"/>
            <a:ext cx="3745227" cy="31324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A93AA9FB-7091-4FF0-8330-340B0A90ACBB}"/>
              </a:ext>
            </a:extLst>
          </p:cNvPr>
          <p:cNvSpPr>
            <a:spLocks noGrp="1"/>
          </p:cNvSpPr>
          <p:nvPr>
            <p:ph type="body" sz="half" idx="37" hasCustomPrompt="1"/>
          </p:nvPr>
        </p:nvSpPr>
        <p:spPr>
          <a:xfrm>
            <a:off x="8155381" y="5170732"/>
            <a:ext cx="3861359" cy="1398509"/>
          </a:xfrm>
        </p:spPr>
        <p:txBody>
          <a:bodyPr numCol="1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120000"/>
              <a:buFont typeface="+mj-lt"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8024DC-2BD1-48B2-9B50-F47B3CEF4820}"/>
              </a:ext>
            </a:extLst>
          </p:cNvPr>
          <p:cNvSpPr txBox="1"/>
          <p:nvPr userDrawn="1"/>
        </p:nvSpPr>
        <p:spPr>
          <a:xfrm>
            <a:off x="7888697" y="269869"/>
            <a:ext cx="31931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7DCCC3-3098-4343-B77B-3D23E8F17FFD}"/>
              </a:ext>
            </a:extLst>
          </p:cNvPr>
          <p:cNvSpPr txBox="1"/>
          <p:nvPr userDrawn="1"/>
        </p:nvSpPr>
        <p:spPr>
          <a:xfrm>
            <a:off x="7888696" y="1902428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D9CE1B-5D25-4C27-8C90-7CA8B8B1E7EF}"/>
              </a:ext>
            </a:extLst>
          </p:cNvPr>
          <p:cNvSpPr txBox="1"/>
          <p:nvPr userDrawn="1"/>
        </p:nvSpPr>
        <p:spPr>
          <a:xfrm>
            <a:off x="7888696" y="3534987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D750E6-AF88-4742-9ABE-63A5217AD198}"/>
              </a:ext>
            </a:extLst>
          </p:cNvPr>
          <p:cNvSpPr txBox="1"/>
          <p:nvPr userDrawn="1"/>
        </p:nvSpPr>
        <p:spPr>
          <a:xfrm>
            <a:off x="7888696" y="5167546"/>
            <a:ext cx="31931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1800" kern="1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074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DAB7103-706C-4D50-B9D9-030D5A29D5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98464" cy="6858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543EB-1130-40DD-B0F4-C970AF34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877824"/>
            <a:ext cx="11265408" cy="1179576"/>
          </a:xfr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36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40284018-877E-48C8-A60E-5EA184B0B9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8" y="0"/>
            <a:ext cx="5879593" cy="877824"/>
          </a:xfrm>
          <a:noFill/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chemeClr val="accent2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1167B6-9741-49DA-A7AF-E1A3352D10C8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8785299" y="1735834"/>
            <a:ext cx="3406701" cy="321566"/>
          </a:xfrm>
        </p:spPr>
        <p:txBody>
          <a:bodyPr>
            <a:normAutofit/>
          </a:bodyPr>
          <a:lstStyle>
            <a:lvl1pPr marL="0" indent="0" algn="r">
              <a:buNone/>
              <a:defRPr sz="12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3599A2-48DF-45BA-9425-12A5FBCF838E}"/>
              </a:ext>
            </a:extLst>
          </p:cNvPr>
          <p:cNvSpPr/>
          <p:nvPr userDrawn="1"/>
        </p:nvSpPr>
        <p:spPr>
          <a:xfrm>
            <a:off x="5992994" y="6316980"/>
            <a:ext cx="6199006" cy="5410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5E29445D-5852-4685-99FA-F6D0EEB7190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96000" y="2181537"/>
            <a:ext cx="2856467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8A5A1E2-D455-4943-B46C-912CF46ABA90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95999" y="2449317"/>
            <a:ext cx="5879592" cy="1801368"/>
          </a:xfrm>
          <a:noFill/>
        </p:spPr>
        <p:txBody>
          <a:bodyPr wrap="square" numCol="2" spcCol="457200"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i="1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3CEA5B5-2DFF-4730-B1C1-7297D81876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95999" y="4250685"/>
            <a:ext cx="5879592" cy="201485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2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2B63EEB8-169F-4E42-8938-2B33C50057D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95997" y="6366423"/>
            <a:ext cx="5879593" cy="398762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nutrition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328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cipe Book Section Header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5B73CD6-4AD9-41DA-9481-BA512E885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1701" y="83820"/>
            <a:ext cx="605028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0EBF2F49-7BE2-47B1-8BC4-A7641CB8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78233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 </a:t>
            </a:r>
          </a:p>
        </p:txBody>
      </p:sp>
    </p:spTree>
    <p:extLst>
      <p:ext uri="{BB962C8B-B14F-4D97-AF65-F5344CB8AC3E}">
        <p14:creationId xmlns:p14="http://schemas.microsoft.com/office/powerpoint/2010/main" val="1346047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Recipe Book Rec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A9EAF2-ED61-42E4-B65B-25E4AA320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7220" y="1181100"/>
            <a:ext cx="5790659" cy="5676900"/>
          </a:xfr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a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2D6ECAC-8814-4C60-BF83-103E85E412C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018265" y="3734155"/>
            <a:ext cx="5919495" cy="2531389"/>
          </a:xfrm>
        </p:spPr>
        <p:txBody>
          <a:bodyPr numCol="2">
            <a:normAutofit/>
          </a:bodyPr>
          <a:lstStyle>
            <a:lvl1pPr marL="228600" indent="-228600">
              <a:buClr>
                <a:schemeClr val="accent6">
                  <a:lumMod val="50000"/>
                </a:schemeClr>
              </a:buClr>
              <a:buSzPct val="120000"/>
              <a:buFont typeface="+mj-lt"/>
              <a:buAutoNum type="arabicPeriod"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7B6AD5B-AEF5-4540-940C-B1E1FEA3BCA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18265" y="340659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FC874B6-474C-46DC-AB76-6E061A973B8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027995" y="1576050"/>
            <a:ext cx="5909765" cy="1778314"/>
          </a:xfrm>
        </p:spPr>
        <p:txBody>
          <a:bodyPr numCol="2">
            <a:normAutofit/>
          </a:bodyPr>
          <a:lstStyle>
            <a:lvl1pPr marL="233363" indent="-233363">
              <a:lnSpc>
                <a:spcPct val="100000"/>
              </a:lnSpc>
              <a:spcBef>
                <a:spcPts val="0"/>
              </a:spcBef>
              <a:buNone/>
              <a:tabLst>
                <a:tab pos="112713" algn="r"/>
                <a:tab pos="233363" algn="l"/>
              </a:tabLst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25F942B-DAF3-40B3-B77F-A8C9BE692B7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020775" y="1290047"/>
            <a:ext cx="5919495" cy="267780"/>
          </a:xfrm>
        </p:spPr>
        <p:txBody>
          <a:bodyPr>
            <a:noAutofit/>
          </a:bodyPr>
          <a:lstStyle>
            <a:lvl1pPr marL="0" indent="0" algn="l">
              <a:buNone/>
              <a:defRPr sz="1600" i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AE68E5-082A-4AFA-AC51-54889A99670B}"/>
              </a:ext>
            </a:extLst>
          </p:cNvPr>
          <p:cNvSpPr/>
          <p:nvPr userDrawn="1"/>
        </p:nvSpPr>
        <p:spPr>
          <a:xfrm>
            <a:off x="-15240" y="0"/>
            <a:ext cx="12207240" cy="1181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22CA51A-0C04-4FC6-8732-A2C2343AF5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401387" y="877386"/>
            <a:ext cx="2562683" cy="228601"/>
          </a:xfrm>
        </p:spPr>
        <p:txBody>
          <a:bodyPr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4C40663-56FC-4BDA-A2FD-599A32A8CD2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198120" y="805901"/>
            <a:ext cx="9144000" cy="375199"/>
          </a:xfrm>
        </p:spPr>
        <p:txBody>
          <a:bodyPr>
            <a:normAutofit/>
          </a:bodyPr>
          <a:lstStyle>
            <a:lvl1pPr marL="0" indent="0" algn="l">
              <a:buNone/>
              <a:defRPr sz="160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B7BA88D-F843-4122-A255-381B3A7EE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360" y="117834"/>
            <a:ext cx="11724400" cy="63409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BBF59D2-23BC-4077-814F-E2E3AE5809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75460" y="4992427"/>
            <a:ext cx="1944124" cy="1020891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tIns="91440" bIns="9144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i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65B16179-CC8B-4981-9526-8E3E08E72C6A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018265" y="6291373"/>
            <a:ext cx="5919495" cy="352803"/>
          </a:xfrm>
        </p:spPr>
        <p:txBody>
          <a:bodyPr numCol="1">
            <a:normAutofit/>
          </a:bodyPr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5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9A5EC-A9DD-4592-8B98-62D6F2D6A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8240A-8AA3-4585-BCFB-5E6B8F3DE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179F8-6D44-439B-8CEA-B7EA23D61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DE7B-5B6B-4EE2-B513-1309EBC801B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B40A-0162-4753-9396-D6061762A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D43C-A0D1-4CC6-9A2E-479DF76A2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A84A-544F-4B6B-BC9A-925394EE73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3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64" r:id="rId3"/>
    <p:sldLayoutId id="2147483668" r:id="rId4"/>
    <p:sldLayoutId id="2147483690" r:id="rId5"/>
    <p:sldLayoutId id="2147483670" r:id="rId6"/>
    <p:sldLayoutId id="2147483714" r:id="rId7"/>
    <p:sldLayoutId id="2147483685" r:id="rId8"/>
    <p:sldLayoutId id="2147483697" r:id="rId9"/>
    <p:sldLayoutId id="2147483698" r:id="rId10"/>
    <p:sldLayoutId id="2147483699" r:id="rId11"/>
    <p:sldLayoutId id="2147483700" r:id="rId12"/>
    <p:sldLayoutId id="2147483715" r:id="rId13"/>
    <p:sldLayoutId id="2147483686" r:id="rId14"/>
    <p:sldLayoutId id="2147483701" r:id="rId15"/>
    <p:sldLayoutId id="2147483702" r:id="rId16"/>
    <p:sldLayoutId id="2147483703" r:id="rId17"/>
    <p:sldLayoutId id="2147483704" r:id="rId18"/>
    <p:sldLayoutId id="2147483716" r:id="rId19"/>
    <p:sldLayoutId id="2147483687" r:id="rId20"/>
    <p:sldLayoutId id="2147483705" r:id="rId21"/>
    <p:sldLayoutId id="2147483706" r:id="rId22"/>
    <p:sldLayoutId id="2147483707" r:id="rId23"/>
    <p:sldLayoutId id="2147483708" r:id="rId24"/>
    <p:sldLayoutId id="2147483717" r:id="rId25"/>
    <p:sldLayoutId id="2147483688" r:id="rId26"/>
    <p:sldLayoutId id="2147483709" r:id="rId27"/>
    <p:sldLayoutId id="2147483710" r:id="rId28"/>
    <p:sldLayoutId id="2147483711" r:id="rId29"/>
    <p:sldLayoutId id="2147483712" r:id="rId30"/>
    <p:sldLayoutId id="2147483718" r:id="rId31"/>
    <p:sldLayoutId id="2147483694" r:id="rId32"/>
    <p:sldLayoutId id="2147483696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BC78-66E7-45DE-B5B9-64E043635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Holiday Recipes from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69165-404D-4293-8B88-BA9E533E4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07" y="253423"/>
            <a:ext cx="4278293" cy="1938196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1" b="34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09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65BA29-5A13-4B63-B75B-8D76AA465857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C1B37-7DCD-454C-8047-2C9F76F2DB6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3886AC-3F97-4B3C-B700-C53BB17655F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6F721A-5760-420D-975D-D16BE1E7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8BAF63-7635-4667-B6FE-DB1456CE6B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9A1452-9EAA-4A6F-8613-142CB3F18EB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947AA7B-B199-4DAC-8B41-7FD8F1E4745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B25F7D0-F5C0-4040-A190-47D9E30721F8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A1A3D79-A219-40DA-A8B7-7545E25706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A96572-797C-4902-9F0C-43E3B81469CA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9C8FBE8-46AA-4AF2-A845-E6DFE0263976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E109B58-1CCF-40B6-AE69-3D3A4548B91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Picture Placeholder 1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B4BF7F8-879D-4E40-A088-39433D7C8F6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084941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A1D79F1-56F4-4D5A-AC35-4D8C99DDE74A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F5492-899E-4172-BFDA-EBA1F96AF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4DA2B-66E9-4DC8-ADCE-A5B85915E45F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BFBC9-D609-442F-B54D-F9DD4EE05176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B284F7-D7FD-433D-A9BD-5497FEA43CCC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362D80B-D14B-45FE-BD4B-9F55C49794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4EF895-E274-4AA4-B278-FC9E7900F429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7D990EA-43A6-47AC-BF29-327CA41EC6B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CAC4E9A-20F8-4020-89D3-F31F2D39F2A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AA579F-5E85-464A-87A6-F97958144AC5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DA541D0-DDAA-4835-B757-7692DFEBA048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F09370-FF72-41F6-887A-3FA9CD4A8E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</p:spTree>
    <p:extLst>
      <p:ext uri="{BB962C8B-B14F-4D97-AF65-F5344CB8AC3E}">
        <p14:creationId xmlns:p14="http://schemas.microsoft.com/office/powerpoint/2010/main" val="1089979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02F1034-05A3-48A7-BD7F-85149CFD85A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E6D557-E7A6-4CDB-96CE-06D6808B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61E564C-EB89-4329-B53A-6BD451E616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84FBF-98B4-4B96-99EC-EA8D46CB1A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9E4F26-0D73-4EDC-8646-17D7EC5F1B6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23B367-9152-4FA3-A538-9C0E2904FDE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C39CC7AB-422B-484D-8A72-0A8A3BA40F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973F701-B413-4E91-BA97-F357B72DC6F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4A69A67-BB95-4755-B03D-8E4EB8E7E03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Picture Placeholder 10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9AC6225-3016-4796-B94C-E32D493165A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3B30C88-D2EF-4D68-BA21-0E20442EEF59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E4EC17-63BB-4C2C-8D76-F303C26539EA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40E4118-BD69-4921-9151-33C3785CA3C7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7FF10E-3EC5-4F51-943C-034547AFEE1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D5E15F8-78E6-41C0-A846-72CB65564467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D2C6CFB-A4D0-47CD-B1A8-BBF495EA52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14BE6E71-12BB-423E-8881-32956D2C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AAFBA-AFDC-4523-B6F7-D8D233FE2D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E6A5B7-55FA-4F8F-8592-CBF3D718023F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F430EC-1C81-44AB-87CF-EDEB60381E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11474C-54EB-4347-AA42-D8C54983313D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3D676E-7FF3-4586-AA83-285D18382EA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BF34A04-F4D4-4727-97CA-AD84A6DB756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0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D72F-E63C-4B94-A332-EFBC3041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</a:t>
            </a:r>
          </a:p>
        </p:txBody>
      </p:sp>
      <p:pic>
        <p:nvPicPr>
          <p:cNvPr id="6" name="Picture Placeholder 5" descr="Flapjacks">
            <a:extLst>
              <a:ext uri="{FF2B5EF4-FFF2-40B4-BE49-F238E27FC236}">
                <a16:creationId xmlns:a16="http://schemas.microsoft.com/office/drawing/2014/main" id="{6A6716BE-5070-4958-9045-FD58BC26AA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213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9B65752-282A-4308-98B8-452C323435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3BD62-C097-49D3-8B75-4B4A88B89130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F3E66-40CC-4425-9E31-63C4B0EDAE4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03796-A990-4234-BE59-BE1415B64BE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931C5A-F150-423E-895A-9B995C3130CE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10EFDE-C399-4AAF-93B5-16342ECAE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909563D-131A-4995-B487-CC3F2FDE3B0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contributors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4AD7155-38C3-42B6-B7C5-02571A6D3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ECA1EB-B914-443D-B89E-321BCF410D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37D1DF-6B89-46FD-B030-B97CF45C145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9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3112F9-386A-4231-A286-1611DB073F96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7DEA7-6975-489B-80E2-8C6B518F360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806305-85F4-4C96-9E8D-3F69E5A2668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386C08-916A-460E-A972-46F43F05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9D263-5D7F-45C5-B554-6CA62ED89F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C5ED82-2B27-47E0-A272-8C7831A21A30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F985FFE-4263-4DFE-8DA1-8688FDD7CE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480A7C-E85F-4F15-AFF1-FC6779493CC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B49AB2A-B099-404C-B977-B88EE5F096A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07A9CC-D422-46EA-954E-296E092F4821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88A3F5-5FE6-4F01-8BA6-35F47C61C99A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8E91AF2-F188-4CE5-A053-7CAD05A66E1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Picture Placeholder 1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B28DCB9-6FF0-4674-992F-869A528BF4E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321252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60755DE-AF8A-44F9-A035-F6A3EE89E00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51693A-4A34-4BFF-984C-FD47E403A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ED5890-A0C1-4A2C-9993-111B0927842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2D504-DF85-4498-9AF1-20A0FB507AF9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1F2337-A85D-472C-B2B3-64713C4033D8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72E7384-EAB1-4CF4-A44F-3B6A3FF86BA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EE84AF-42AC-4977-B08B-559C93523AB3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BFD6073-61C7-42E0-865E-76C7B5E42C7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08EF957-8F46-421C-B835-FA77C869130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4731AD-FC8B-4045-907A-204ABE2CD8C8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735EF1-1EDF-4B27-8595-71C6C7D0EFA4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E3F2DA3-78C6-431D-BFB5-EF7F3B751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</p:spTree>
    <p:extLst>
      <p:ext uri="{BB962C8B-B14F-4D97-AF65-F5344CB8AC3E}">
        <p14:creationId xmlns:p14="http://schemas.microsoft.com/office/powerpoint/2010/main" val="142827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>
            <a:extLst>
              <a:ext uri="{FF2B5EF4-FFF2-40B4-BE49-F238E27FC236}">
                <a16:creationId xmlns:a16="http://schemas.microsoft.com/office/drawing/2014/main" id="{7C264D09-289B-4BAE-972D-D8D0A60513DB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AE42727-8AE2-47A6-AEB9-96C026FFF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22" name="Picture Placeholder 21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289FE9B-5100-4B78-870B-71B69E1459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2801A64-4E81-4024-8AB2-1EE8B40ED0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  <a:p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8E9D27-44A1-4623-864B-7349C05EB8B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03AE06C-5A6C-4257-8D94-46D86027C27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24" name="Picture Placeholder 2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883ABBC-E0F9-43E5-A831-F25E1611900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6" name="Picture Placeholder 25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39BBC78-B019-4E00-98CC-99EABD5E96D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27" name="Picture Placeholder 2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308444D-E02A-4882-B039-D6F9B510A4F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28" name="Picture Placeholder 2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2370A1-D9F9-41C7-B397-CF022E8B93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DBA4B31-1665-48BC-A848-190F4AF5F866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F34539F-76E3-431D-94C0-121D80DA2849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5A0CF2A-CCB9-4451-AB06-71ADC6D8B842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602A10-FE94-4F35-9E3D-A4F1ED0E900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6517089-F859-494A-9A42-61F0BCE2855D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1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82C1AA8-1CF2-4112-ADC0-4C2EEE475C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E1BEF-5F7E-443A-AF53-E2F1B8BC2C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7EEA5BDF-A2C8-46B8-BED9-FCDBB089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9A5371-5F6F-4A56-8195-0E62483BCF38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6482A6-B4A5-4719-8364-7F398C3EC64B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821E08-1559-42C4-B637-13F745B980B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E6CEE5-79F8-4058-931F-7E0CB4C0C2E7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E7ADE0-9BC9-4C96-A2A5-61DB7082A2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9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2994-45BB-4DD9-8909-BF16884D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Rutter’s Pumpkin Pie Milk French Toast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4" r="78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42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043E-7182-49E1-96F0-3B90C33F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</a:t>
            </a:r>
          </a:p>
        </p:txBody>
      </p:sp>
      <p:pic>
        <p:nvPicPr>
          <p:cNvPr id="6" name="Picture Placeholder 5" descr="Nachos">
            <a:extLst>
              <a:ext uri="{FF2B5EF4-FFF2-40B4-BE49-F238E27FC236}">
                <a16:creationId xmlns:a16="http://schemas.microsoft.com/office/drawing/2014/main" id="{B1036C60-189D-432C-AB40-1729E624C5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9743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4B1F494-7869-43C0-BF51-6B0C5B5D0CA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87251-A797-49C2-B372-DC685B94DC0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B8C37-0921-48EA-98BB-815C861269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5FE3AF-868A-4933-B927-8FA408CB7508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DA6B9AE-4E4D-4702-BEE0-3912DD010C5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D82DA5-7B4D-48FC-945C-D6FC438BA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A8E20F8-3CC3-4457-951C-73A1FE20B49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contributors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3AEF5CB-5B76-4EC1-9AAD-4F33745BE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3EF56E-1757-43B5-ABC8-1BBBC56B88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16C5FEA-BA6C-4E2D-B982-5313FF0D40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891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2F252D-F681-43A3-9BE2-445314B5CB24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C2666-FA1F-46F0-AB75-00E75DC8961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14EDFB9-6604-494A-A059-C0CCAC3EB77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2556E0-3945-403A-BF6F-0A66DD00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1281DA-3D46-40CA-A246-7C5CDF4513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F4D6B6-DC45-4D8A-8BE3-5F9F70ACDD7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B3A9A3F-C69A-44E4-A2AC-D522FC1EF1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41CF56-CEE0-4EF4-AB5D-AFAA16819F35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C15BE4B8-458E-4D1C-AAA5-37C0454AE38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5E1E93-AA4F-4654-87BF-208983B8FA76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02AAC50-D98D-447C-8B3A-7761441CA992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4EA2B85-A78F-4C9E-9397-EEE2B4EAA1F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Picture Placeholder 1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C1FC6F5A-6E24-4595-9C20-4B48BCC2CC0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3739004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6685BEF-7B1C-410E-95F9-4CCD0DEC4D58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7FAA1-49D9-4476-B6F6-0C8403165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3E492-2E19-4D2A-BBF0-E0D5B19E557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984155-5E59-45A3-92DA-B549ED665875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BD4A2F-647A-4389-83EB-2F0FB0229BBF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0EADAA5B-406D-4F8D-99AA-BB3A447217D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B4502D-DA30-4308-A062-2C52E910890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239117B-4C3C-4D05-9D65-F250CBA1C6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5083CD8F-21E0-4CE4-8569-78B9EBBB7D4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130D1C-F79C-4810-A586-418303D73655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77947D-89FF-45B2-9775-370C7EEDF330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9F6DFD-C12D-4191-A98C-DDE1665BA4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</p:spTree>
    <p:extLst>
      <p:ext uri="{BB962C8B-B14F-4D97-AF65-F5344CB8AC3E}">
        <p14:creationId xmlns:p14="http://schemas.microsoft.com/office/powerpoint/2010/main" val="2772845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11668AA-E96C-487B-8387-A09D58C08E21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05A5EB-71ED-4C4E-9799-5B2E28C93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C91CDEEA-96E3-4190-A2B6-7BA8124D8A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93013B-35D3-4571-9612-7138D2ED4C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56487B-E12E-4B69-8FD1-5CE168028A7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BE56EA-DCE8-46BA-8681-00AC5354F4E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71CF8D3-0A79-49BA-99D2-56BA318978F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1EFD66E3-F924-465F-BBED-211A47A2FA2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5C888D1-962F-4CA4-BF8D-A89C30C34A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Picture Placeholder 10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13BA6BB-A7D9-4E3E-AF4D-230BCC06C7C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0C1F327-B359-454E-91F4-4DAE30D7B981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089D18-2A6F-4F81-9AEB-BAAFFC2B5209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8EF145-F6CD-44A6-B10E-5E2F70207E54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C6AE09-5266-4D0D-969C-24E9FC95460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53DC31-467D-4AFA-81B8-3E03CCED282F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50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38C733E-F0A3-4FFD-9E8E-17CE8FCE3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CD466-1BD3-496B-A86E-31D598BAA7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727DA51-62EF-4663-BAA8-5E58B612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F562700-BAD9-47C3-B042-5785783DDC24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E15D0B-3AA6-44C8-A2E6-D07F5DFD3C1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581C46-8FFD-4323-8AEA-CE2976605E77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3C5B4A-A1C8-485F-8E93-ECEDC97CF7E5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C86922-A01E-4AFE-8E62-1BE5FAB1080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95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C9C920-0485-4477-9A67-7DA28AAB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</a:t>
            </a:r>
          </a:p>
        </p:txBody>
      </p:sp>
      <p:pic>
        <p:nvPicPr>
          <p:cNvPr id="6" name="Picture Placeholder 5" descr="Soup">
            <a:extLst>
              <a:ext uri="{FF2B5EF4-FFF2-40B4-BE49-F238E27FC236}">
                <a16:creationId xmlns:a16="http://schemas.microsoft.com/office/drawing/2014/main" id="{372DA35C-5010-458F-AC90-EC3595B2B35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9833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76C42AA9-AE8E-48DE-AE90-D0BA97B225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90332-0AC4-4C74-9EAA-9D3040176B1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390E5-B4B6-4C84-B51E-892B41E4E7C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A45B2-28F0-4FEB-AEE0-0C39856761DC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A791EE-A561-499B-98AD-84F9DE82CAF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ACC3F4-9080-4EC0-9837-3E9AE9986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B78F360-B18F-401D-983F-92790BD010F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contributors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E0B606-F4E5-4986-A750-BBCD0962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E75992-DA76-45EF-9F80-01CA7BA22A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4B41494-2ABE-438D-ADD2-FC65341A6739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38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C8F630-70EE-4258-BB22-3F3302624D6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A5808-95BF-4413-B6D0-F8B55F0154C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80CBA50-AFE0-4930-A65E-B431C2363C7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04758-0D4F-450E-8FC8-EAB059596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CE2019-18D0-402A-ADDD-650D788D12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27B74-8218-4FF6-A8B5-345EA45EB3E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1D2B377-0660-470F-80AC-07C000F3461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5CDAB3-4B68-40E8-B076-1855A0F047C4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DD75EFF-7AD6-479F-ADD3-1365C78CC94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E59F46-5636-431E-AED1-E875CB8C4E7D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50A1766-B183-48D1-9C00-90808583A359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B6DCEB4-576A-4966-B08E-A75CA3E3FD9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Picture Placeholder 1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E34D6B9E-8E31-4154-8E8E-852830E0BFB5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306084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5D80F6D-B4CB-4D60-A958-90F35412345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1DBB3-4EE4-4283-BA90-685E2B355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6FE5E-12C6-49E3-9025-1738EB2A073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5A8C0-C144-4F2E-8582-376117FE9775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61FD67-CA50-4BD3-847C-8773220EF523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4D47CC9-A2D5-42CC-9C55-6771EF00967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14FE86-F37C-4A80-AE7B-2491E13B3A17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CAB4272-7396-42D0-83A7-94D321EA9AF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BFF5650-206C-4F02-822B-19937D0CBB3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EEEAEA4-4D75-4FBF-B21C-A761D5388F71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B5832C-E108-4AEE-8182-709D78864648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E3C0A56-5BEE-41B7-906C-012E6733B3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</p:spTree>
    <p:extLst>
      <p:ext uri="{BB962C8B-B14F-4D97-AF65-F5344CB8AC3E}">
        <p14:creationId xmlns:p14="http://schemas.microsoft.com/office/powerpoint/2010/main" val="2238756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A08A8A-974C-45D9-AA24-1EDA6AA877C5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</a:t>
            </a:r>
            <a:r>
              <a:rPr lang="en-US" dirty="0" smtClean="0"/>
              <a:t>steps</a:t>
            </a:r>
          </a:p>
          <a:p>
            <a:r>
              <a:rPr lang="en-US" dirty="0" smtClean="0"/>
              <a:t>Beat eggs and add Rutter’s Pumpkin Pie milk. Mix well until blended</a:t>
            </a:r>
          </a:p>
          <a:p>
            <a:r>
              <a:rPr lang="en-US" dirty="0" smtClean="0"/>
              <a:t>Slice Brioche Bread into thick slices</a:t>
            </a:r>
          </a:p>
          <a:p>
            <a:r>
              <a:rPr lang="en-US" dirty="0" smtClean="0"/>
              <a:t>Heat Skillet to medium heat add butter to skillet</a:t>
            </a:r>
          </a:p>
          <a:p>
            <a:r>
              <a:rPr lang="en-US" dirty="0" smtClean="0"/>
              <a:t>Dip bread in mixture soaking both sides. </a:t>
            </a:r>
            <a:r>
              <a:rPr lang="en-US" dirty="0" smtClean="0"/>
              <a:t>Place in Skillet cook evenly until toasted on both sides.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BE4B4-AB35-4221-9428-8C3AE82D384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A59708-4B5A-4CB2-BFA4-7581EB2E903F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 </a:t>
            </a:r>
            <a:endParaRPr lang="en-US" dirty="0" smtClean="0"/>
          </a:p>
          <a:p>
            <a:r>
              <a:rPr lang="en-US" dirty="0"/>
              <a:t>4</a:t>
            </a:r>
            <a:r>
              <a:rPr lang="en-US" dirty="0" smtClean="0"/>
              <a:t> eggs</a:t>
            </a:r>
          </a:p>
          <a:p>
            <a:r>
              <a:rPr lang="en-US" dirty="0" smtClean="0"/>
              <a:t>1 cup Rutter’s Pumpkin Pie Milk</a:t>
            </a:r>
          </a:p>
          <a:p>
            <a:r>
              <a:rPr lang="en-US" dirty="0" smtClean="0"/>
              <a:t>1 loaf Brioche Bread</a:t>
            </a:r>
          </a:p>
          <a:p>
            <a:r>
              <a:rPr lang="en-US" dirty="0" smtClean="0"/>
              <a:t>1 tablespoon butter </a:t>
            </a:r>
          </a:p>
          <a:p>
            <a:r>
              <a:rPr lang="en-US" dirty="0" smtClean="0"/>
              <a:t>1 Tablespoon cinnamon sugar</a:t>
            </a:r>
          </a:p>
          <a:p>
            <a:r>
              <a:rPr lang="en-US" dirty="0" smtClean="0"/>
              <a:t>Whipped topping</a:t>
            </a:r>
          </a:p>
          <a:p>
            <a:r>
              <a:rPr lang="en-US" dirty="0" smtClean="0"/>
              <a:t>Maple syrup</a:t>
            </a:r>
          </a:p>
          <a:p>
            <a:r>
              <a:rPr lang="en-US" dirty="0" smtClean="0"/>
              <a:t>Powdered Sugar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928FDC-FB4C-479B-AED4-225D3C280C5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1A4989-5C85-47AA-9F3A-E443E0E85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time &amp; number of servings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CFE9DE9-F675-4541-9243-9CFB1754CD9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contributors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EC3D69F-5DE9-47A8-B43B-84D693CA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42870B-90D8-42F4-91D4-454E989AB7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Top with Whipped topping for a sweeter taste</a:t>
            </a:r>
            <a:endParaRPr lang="en-US" dirty="0"/>
          </a:p>
        </p:txBody>
      </p:sp>
      <p:pic>
        <p:nvPicPr>
          <p:cNvPr id="12" name="Picture Placeholder 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05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6888AA-FB01-4E27-91AB-E0D1D058907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FCCBEF-E687-4347-8BDB-A5AD8E24C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09C5120A-E2A7-4A43-BC0E-3EE22A2E74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7F955-7E9F-4B4B-BE4E-68A35228F1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026109-D4AB-4FAE-967E-7021620AF673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4CF6E-9964-4124-94A2-2ED922B029E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780583A-FACF-4CF1-81CB-5EEB911607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8928CC8-D565-4F84-A94F-2ED0B6A677C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AA9E7809-23A2-4F57-9E3E-62EBDAB7370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Picture Placeholder 10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977BCE5-D66D-418B-A1F7-D99B5CEF1B7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17F160-4B14-4A74-B035-32199770FF0A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4805AF-CF75-4468-A518-EF622240D30D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68BEA1D-E1C8-4692-B03F-C54BBD0909BE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A6C4C7-5392-49FB-B706-89F742EA641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7A764B-FBA1-40A5-A55D-FEB5E2CD1626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91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9D18B24-CF77-4E50-A604-5CA388883A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BEBAED3-6927-4F0A-BD0B-532F31EF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21780-6E19-4683-9740-8C397F8E33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7B0D20-2D6E-458B-B774-67E3CBBD194D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70593F-7EB7-4F83-934F-CC6B72DDC780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9A9899-BD0C-4951-8D88-A6ACD7B7780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E5B137-B55B-4CF4-BAFD-3EE27F28607B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0D1330-D9E4-4F67-BE8B-F07F993773B3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63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7E1C1-9F4E-4885-8EB7-50A8AB42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EA4FE3B-CDB9-4A33-A1EC-6BA5FFA2515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contributors</a:t>
            </a:r>
          </a:p>
          <a:p>
            <a:endParaRPr lang="en-US" dirty="0"/>
          </a:p>
        </p:txBody>
      </p:sp>
      <p:pic>
        <p:nvPicPr>
          <p:cNvPr id="8" name="Picture Placeholder 7" descr="Dining Food Table ">
            <a:extLst>
              <a:ext uri="{FF2B5EF4-FFF2-40B4-BE49-F238E27FC236}">
                <a16:creationId xmlns:a16="http://schemas.microsoft.com/office/drawing/2014/main" id="{6B760F31-EEE6-47B3-A2FA-B82D6E6B82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87850" cy="6858000"/>
          </a:xfrm>
        </p:spPr>
      </p:pic>
    </p:spTree>
    <p:extLst>
      <p:ext uri="{BB962C8B-B14F-4D97-AF65-F5344CB8AC3E}">
        <p14:creationId xmlns:p14="http://schemas.microsoft.com/office/powerpoint/2010/main" val="170094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Ingredients">
            <a:extLst>
              <a:ext uri="{FF2B5EF4-FFF2-40B4-BE49-F238E27FC236}">
                <a16:creationId xmlns:a16="http://schemas.microsoft.com/office/drawing/2014/main" id="{EBAB30E8-7A9F-444F-A633-275573A3E8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French Toast Stack">
            <a:extLst>
              <a:ext uri="{FF2B5EF4-FFF2-40B4-BE49-F238E27FC236}">
                <a16:creationId xmlns:a16="http://schemas.microsoft.com/office/drawing/2014/main" id="{2C161E9C-C16A-4780-830E-9B2CC6367C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Spices with Spoons">
            <a:extLst>
              <a:ext uri="{FF2B5EF4-FFF2-40B4-BE49-F238E27FC236}">
                <a16:creationId xmlns:a16="http://schemas.microsoft.com/office/drawing/2014/main" id="{9F94FB8C-62F5-4831-B16A-385706F2829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Butternut Soup">
            <a:extLst>
              <a:ext uri="{FF2B5EF4-FFF2-40B4-BE49-F238E27FC236}">
                <a16:creationId xmlns:a16="http://schemas.microsoft.com/office/drawing/2014/main" id="{5F10EA36-DEB5-4407-BAB8-4AD641FD4A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Placeholder 11" descr="Egg &amp; Avo">
            <a:extLst>
              <a:ext uri="{FF2B5EF4-FFF2-40B4-BE49-F238E27FC236}">
                <a16:creationId xmlns:a16="http://schemas.microsoft.com/office/drawing/2014/main" id="{9944A643-5BA0-4BB2-BC70-3EE2B9A58EB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Flapjack Stack">
            <a:extLst>
              <a:ext uri="{FF2B5EF4-FFF2-40B4-BE49-F238E27FC236}">
                <a16:creationId xmlns:a16="http://schemas.microsoft.com/office/drawing/2014/main" id="{7EC7A6F9-4BB5-4F67-9279-02CB8E98402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Nachos &amp; Dip">
            <a:extLst>
              <a:ext uri="{FF2B5EF4-FFF2-40B4-BE49-F238E27FC236}">
                <a16:creationId xmlns:a16="http://schemas.microsoft.com/office/drawing/2014/main" id="{AB4709AE-4BDB-4019-9C8F-F437CBE8581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Title 29" hidden="1">
            <a:extLst>
              <a:ext uri="{FF2B5EF4-FFF2-40B4-BE49-F238E27FC236}">
                <a16:creationId xmlns:a16="http://schemas.microsoft.com/office/drawing/2014/main" id="{2866DAE6-5CB2-4C68-8BD3-E5A30A15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827432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56B32E-E24E-4FE3-A202-E35AE8E959E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1F50E-8130-4ED1-A1B2-664BC23FFDB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718086F-0F32-416C-A97E-3CCBC1FC59D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D6C2E90-7BEA-4A4D-B180-B43697E7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F71394-2900-4B41-9F68-8D55802660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4BF1A3-6176-4FFC-B0A4-3BBEED7FFF8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31E214A7-D25C-4CF8-B2DF-8D68659F72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2975F8-F970-4837-9E6F-57A5988A0F97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</p:txBody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F83A8DA5-E1DB-4A17-8FDA-AAB954821E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F81F98-D511-4AA3-88D8-87DC28B0E99B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0E2981-2B06-4640-B3E0-B7C52470FA95}"/>
              </a:ext>
            </a:extLst>
          </p:cNvPr>
          <p:cNvSpPr>
            <a:spLocks noGrp="1"/>
          </p:cNvSpPr>
          <p:nvPr>
            <p:ph type="body" sz="half" idx="28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Picture Placeholder 12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09E30CF-6402-4BA2-BAA9-4DF6A3EE10D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4" name="Picture Placeholder 1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9B068FF-6848-42F4-9CB9-DD01F10BA7B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</p:spTree>
    <p:extLst>
      <p:ext uri="{BB962C8B-B14F-4D97-AF65-F5344CB8AC3E}">
        <p14:creationId xmlns:p14="http://schemas.microsoft.com/office/powerpoint/2010/main" val="166372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6B15D93-D42A-49AF-81E1-31CE85887F1E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2342B8-57C4-4D69-9CA4-0A89955F1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AFE56-C4A7-4BE6-B4D6-0E26DD411DB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1A0F5-1AA7-4515-925C-24CF5D8433D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EE8A5C-AF4B-475F-B097-825E99263BEC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Picture Placeholder 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30DF6D5-3060-42AD-A081-E884C08ED3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C1B3715-C472-4CFE-96EB-BA4D2A271DBB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9E120AEA-DE1E-4B1E-8AF6-EC12642CD2E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D5999BA5-F68E-40C4-BEB2-511225DF301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C2A16-95C6-4E4A-904E-37E296FF3E43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AF1D9D-25E2-4532-97FC-92737B7BC45F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E7797A-C006-498E-B8D1-D9E9BEB3DB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2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C64D86-F0F3-471C-ADD2-89AE558FA173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2CDCCB-D9B0-47DF-81FB-5982849B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4" name="Picture Placeholder 3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BA57F12-D120-4D32-9546-852B2F4068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EACF05-95D9-4055-B2DA-2AE4E7141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10D9F7-EB21-4F4E-90E1-AEAC1C343030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5E36CE-6EEA-445D-84A2-2A39075AA2A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8FAA2CAD-DFE8-4D2F-A7CC-53BA5E08DE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69CDE69A-13FB-427A-B5AE-8296127682F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0" name="Picture Placeholder 9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280A2E14-06F5-4F9C-B1AD-83791C2189F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1" name="Picture Placeholder 10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235381C-0DB3-4396-924B-40B379237F4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DACDEA-5303-4946-B5A1-14E612D8EEDD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D5EA7C-10F6-4626-A273-F035E7CAEDF1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F766576-3A2F-45AC-B8B0-29B654628D09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A500E6-584B-4339-867B-C198D66416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477D265-C144-4C06-AB37-8E4F30C57CC2}"/>
              </a:ext>
            </a:extLst>
          </p:cNvPr>
          <p:cNvSpPr>
            <a:spLocks noGrp="1"/>
          </p:cNvSpPr>
          <p:nvPr>
            <p:ph type="body" sz="half" idx="37"/>
          </p:nvPr>
        </p:nvSpPr>
        <p:spPr/>
        <p:txBody>
          <a:bodyPr/>
          <a:lstStyle/>
          <a:p>
            <a:r>
              <a:rPr lang="en-US" dirty="0"/>
              <a:t>Add a preparation step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4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BB767B91-83A9-49E3-8829-1F0C0FA631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8E08DF1-D5A7-41F8-9695-B7EA06DB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59AC2C-7F9D-4002-90D2-226C78F32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D9D7212-0A93-4D20-91A4-7B7A4B84D755}"/>
              </a:ext>
            </a:extLst>
          </p:cNvPr>
          <p:cNvSpPr>
            <a:spLocks noGrp="1"/>
          </p:cNvSpPr>
          <p:nvPr>
            <p:ph type="subTitle" idx="20"/>
          </p:nvPr>
        </p:nvSpPr>
        <p:spPr/>
        <p:txBody>
          <a:bodyPr/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62D380-B60E-48D1-A4F3-2EA0C0DA9B5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A3C226-78BF-487A-B1B1-8B401F52FCDD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213815-0B26-47D4-AFE1-254BA2E44918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5B6B43-60E4-4577-9445-201B587F9D87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0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Spices">
            <a:extLst>
              <a:ext uri="{FF2B5EF4-FFF2-40B4-BE49-F238E27FC236}">
                <a16:creationId xmlns:a16="http://schemas.microsoft.com/office/drawing/2014/main" id="{C5630205-5CD4-4FBB-9F5A-0CAB4BB89B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1A7B86-8736-4CA0-9897-D9595F5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52458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An empty placeholder to add an image. Click on the placeholder and select the image that you wish to add.">
            <a:extLst>
              <a:ext uri="{FF2B5EF4-FFF2-40B4-BE49-F238E27FC236}">
                <a16:creationId xmlns:a16="http://schemas.microsoft.com/office/drawing/2014/main" id="{4F4484D9-0287-4983-B6E1-436DAAC07F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756BB-C253-424A-B4D2-E86D424CEB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/>
              <a:t>Add preparation steps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AC9B2-F4B1-4BB8-B1B9-70AB28D321B6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E5456-ED31-4FB7-A6D3-E6296A9A2F48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Add a list of Ingredients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393957-3064-447F-9FFD-63939C02FC5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2C90F1-AC08-4DCF-91AF-4C69FB1AB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 time and number of servings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84DE306-3E39-4D4C-8BCD-09A5D4983A3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Add contributors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4EE7731-D016-4ABE-BAF1-C841A952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Recipe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E70B5C8-F280-4023-8C5C-AE184ED6FD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Add a tip or note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10EBA8-3613-4552-B5E1-4233E2CB80DB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Add nutritional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20779"/>
      </p:ext>
    </p:extLst>
  </p:cSld>
  <p:clrMapOvr>
    <a:masterClrMapping/>
  </p:clrMapOvr>
</p:sld>
</file>

<file path=ppt/theme/theme1.xml><?xml version="1.0" encoding="utf-8"?>
<a:theme xmlns:a="http://schemas.openxmlformats.org/drawingml/2006/main" name="1_Recipe Book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ipeBook_Win32_SL_v2" id="{BF9B6C79-FF4D-48C1-8F71-C7DDF387DF1A}" vid="{BE88A3C8-7112-4180-A9C5-249348E21F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D4560-B740-433C-9563-5913DF91D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8F07A5-30F7-464F-BEC9-691C161DB7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9254E94-1817-43B9-ABBF-828839528B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Recipe book</Template>
  <TotalTime>0</TotalTime>
  <Words>918</Words>
  <Application>Microsoft Office PowerPoint</Application>
  <PresentationFormat>Widescreen</PresentationFormat>
  <Paragraphs>243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1_Recipe Book Slide Master</vt:lpstr>
      <vt:lpstr>Holiday Recipes from</vt:lpstr>
      <vt:lpstr>Rutter’s Pumpkin Pie Milk French Toast</vt:lpstr>
      <vt:lpstr>Add Recipe Name</vt:lpstr>
      <vt:lpstr>Add Recipe Name</vt:lpstr>
      <vt:lpstr>Add Recipe Name</vt:lpstr>
      <vt:lpstr>Add Recipe Name</vt:lpstr>
      <vt:lpstr>Add Recipe Name</vt:lpstr>
      <vt:lpstr>Add Title</vt:lpstr>
      <vt:lpstr>Add Recipe Name</vt:lpstr>
      <vt:lpstr>Add Recipe Name</vt:lpstr>
      <vt:lpstr>Add Recipe Name</vt:lpstr>
      <vt:lpstr>Add Recipe Name</vt:lpstr>
      <vt:lpstr>Add Recipe Name</vt:lpstr>
      <vt:lpstr>Add Title</vt:lpstr>
      <vt:lpstr>Add Recipe Name</vt:lpstr>
      <vt:lpstr>Add Recipe Name</vt:lpstr>
      <vt:lpstr>Add Recipe Name</vt:lpstr>
      <vt:lpstr>Add Recipe Name</vt:lpstr>
      <vt:lpstr>Add Recipe Name</vt:lpstr>
      <vt:lpstr>Add Title</vt:lpstr>
      <vt:lpstr>Add Recipe Name</vt:lpstr>
      <vt:lpstr>Add Recipe Name</vt:lpstr>
      <vt:lpstr>Add Recipe Name</vt:lpstr>
      <vt:lpstr>Add Recipe Name</vt:lpstr>
      <vt:lpstr>Add Recipe Name</vt:lpstr>
      <vt:lpstr>Add Title</vt:lpstr>
      <vt:lpstr>Add Recipe Name</vt:lpstr>
      <vt:lpstr>Add Recipe Name</vt:lpstr>
      <vt:lpstr>Add Recipe Name</vt:lpstr>
      <vt:lpstr>Add Recipe Name</vt:lpstr>
      <vt:lpstr>Add Recipe Name</vt:lpstr>
      <vt:lpstr>Contributors</vt:lpstr>
      <vt:lpstr>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2020-10-13T16:30:42Z</dcterms:created>
  <dcterms:modified xsi:type="dcterms:W3CDTF">2020-10-13T17:12:38Z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